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tags/tag1.xml" ContentType="application/vnd.openxmlformats-officedocument.presentationml.tags+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embedTrueTypeFonts="1" autoCompressPictures="0">
  <p:sldMasterIdLst>
    <p:sldMasterId id="2147483920" r:id="rId4"/>
  </p:sldMasterIdLst>
  <p:notesMasterIdLst>
    <p:notesMasterId r:id="rId7"/>
  </p:notesMasterIdLst>
  <p:handoutMasterIdLst>
    <p:handoutMasterId r:id="rId8"/>
  </p:handoutMasterIdLst>
  <p:sldIdLst>
    <p:sldId id="386" r:id="rId5"/>
    <p:sldId id="383" r:id="rId6"/>
  </p:sldIdLst>
  <p:sldSz cx="12192000" cy="6858000"/>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 uri="http://customooxmlschemas.google.com/">
      <go:slidesCustomData xmlns=""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r:id="rId53" roundtripDataSignature="AMtx7mh3YP3xexYcFoahXa2ehi0H5V4Zaw=="/>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BE8ED548-FF7C-27E2-06B8-845347C3E2D4}" name="RINK Daniela (ENEST)" initials="R(" userId="S::daniela.rink@ec.europa.eu::06a3407d-7808-458f-8077-c901dcbaf594" providerId="AD"/>
  <p188:author id="{850A86CA-1BE3-563E-B309-5612DAD09997}" name="BUENO BARRIGA Maria Del Carmen (ENEST)" initials="MB" userId="S::Maria-Del-Carmen.BUENO-BARRIGA@ec.europa.eu::746f5703-989e-4891-a569-9520b9f0cc5b" providerId="AD"/>
  <p188:author id="{C05383F3-1795-6C0B-5859-22F85252F5B1}" name="LAMBRECHT Regine (ESTAT-EXT)" initials="RL" userId="S::Regine.LAMBRECHT@ext.ec.europa.eu::1a5166bf-0d9b-4429-b96c-64f3c887b7a8"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a:srgbClr val="003399"/>
    <a:srgbClr val="000000"/>
    <a:srgbClr val="0D0D0D"/>
    <a:srgbClr val="FFD34E"/>
    <a:srgbClr val="0066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8" d="100"/>
          <a:sy n="88" d="100"/>
        </p:scale>
        <p:origin x="827" y="89"/>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handoutMaster" Target="handoutMasters/handoutMaster1.xml"/><Relationship Id="rId3" Type="http://schemas.openxmlformats.org/officeDocument/2006/relationships/customXml" Target="../customXml/item3.xml"/><Relationship Id="rId55" Type="http://schemas.openxmlformats.org/officeDocument/2006/relationships/viewProps" Target="viewProps.xml"/><Relationship Id="rId7" Type="http://schemas.openxmlformats.org/officeDocument/2006/relationships/notesMaster" Target="notesMasters/notesMaster1.xml"/><Relationship Id="rId2" Type="http://schemas.openxmlformats.org/officeDocument/2006/relationships/customXml" Target="../customXml/item2.xml"/><Relationship Id="rId54"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53" Type="http://customschemas.google.com/relationships/presentationmetadata" Target="metadata"/><Relationship Id="rId58" Type="http://schemas.microsoft.com/office/2018/10/relationships/authors" Target="authors.xml"/><Relationship Id="rId5" Type="http://schemas.openxmlformats.org/officeDocument/2006/relationships/slide" Target="slides/slide1.xml"/><Relationship Id="rId57" Type="http://schemas.openxmlformats.org/officeDocument/2006/relationships/tableStyles" Target="tableStyles.xml"/><Relationship Id="rId4" Type="http://schemas.openxmlformats.org/officeDocument/2006/relationships/slideMaster" Target="slideMasters/slideMaster1.xml"/><Relationship Id="rId56"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A64D34D8-E3B4-F069-6ADD-F8D442E609BF}"/>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IE"/>
          </a:p>
        </p:txBody>
      </p:sp>
      <p:sp>
        <p:nvSpPr>
          <p:cNvPr id="3" name="Date Placeholder 2">
            <a:extLst>
              <a:ext uri="{FF2B5EF4-FFF2-40B4-BE49-F238E27FC236}">
                <a16:creationId xmlns:a16="http://schemas.microsoft.com/office/drawing/2014/main" id="{9E2191E5-897D-1F21-6B64-C79FF3AD2E92}"/>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E67E606C-77CD-45C1-9571-DE74CA837D88}" type="datetimeFigureOut">
              <a:rPr lang="en-IE" smtClean="0"/>
              <a:t>04/06/2026</a:t>
            </a:fld>
            <a:endParaRPr lang="en-IE"/>
          </a:p>
        </p:txBody>
      </p:sp>
      <p:sp>
        <p:nvSpPr>
          <p:cNvPr id="4" name="Footer Placeholder 3">
            <a:extLst>
              <a:ext uri="{FF2B5EF4-FFF2-40B4-BE49-F238E27FC236}">
                <a16:creationId xmlns:a16="http://schemas.microsoft.com/office/drawing/2014/main" id="{63903FA3-5DC7-AAE3-B405-7184FD6B12EB}"/>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IE"/>
          </a:p>
        </p:txBody>
      </p:sp>
      <p:sp>
        <p:nvSpPr>
          <p:cNvPr id="5" name="Slide Number Placeholder 4">
            <a:extLst>
              <a:ext uri="{FF2B5EF4-FFF2-40B4-BE49-F238E27FC236}">
                <a16:creationId xmlns:a16="http://schemas.microsoft.com/office/drawing/2014/main" id="{36454CF8-DBD9-2EAE-C757-6C20B658552B}"/>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E5A08B9C-ED77-41BB-BC53-D69EC8827C71}" type="slidenum">
              <a:rPr lang="en-IE" smtClean="0"/>
              <a:t>‹#›</a:t>
            </a:fld>
            <a:endParaRPr lang="en-IE"/>
          </a:p>
        </p:txBody>
      </p:sp>
    </p:spTree>
    <p:extLst>
      <p:ext uri="{BB962C8B-B14F-4D97-AF65-F5344CB8AC3E}">
        <p14:creationId xmlns:p14="http://schemas.microsoft.com/office/powerpoint/2010/main" val="321532030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8788"/>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4" name="Google Shape;4;n"/>
          <p:cNvSpPr txBox="1">
            <a:spLocks noGrp="1"/>
          </p:cNvSpPr>
          <p:nvPr>
            <p:ph type="dt" idx="10"/>
          </p:nvPr>
        </p:nvSpPr>
        <p:spPr>
          <a:xfrm>
            <a:off x="3884613" y="0"/>
            <a:ext cx="2971800" cy="458788"/>
          </a:xfrm>
          <a:prstGeom prst="rect">
            <a:avLst/>
          </a:prstGeom>
          <a:noFill/>
          <a:ln>
            <a:noFill/>
          </a:ln>
        </p:spPr>
        <p:txBody>
          <a:bodyPr spcFirstLastPara="1" wrap="square" lIns="91425" tIns="45700" rIns="91425" bIns="45700" anchor="t" anchorCtr="0">
            <a:noAutofit/>
          </a:bodyPr>
          <a:lstStyle>
            <a:lvl1pPr marR="0" lvl="0" algn="r"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5" name="Google Shape;5;n"/>
          <p:cNvSpPr>
            <a:spLocks noGrp="1" noRot="1" noChangeAspect="1"/>
          </p:cNvSpPr>
          <p:nvPr>
            <p:ph type="sldImg" idx="3"/>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lvl1pPr marL="457200" marR="0" lvl="0"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L="914400" marR="0" lvl="1"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2pPr>
            <a:lvl3pPr marL="1371600" marR="0" lvl="2"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3pPr>
            <a:lvl4pPr marL="1828800" marR="0" lvl="3"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4pPr>
            <a:lvl5pPr marL="2286000" marR="0" lvl="4"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5pPr>
            <a:lvl6pPr marL="2743200" marR="0" lvl="5"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6pPr>
            <a:lvl7pPr marL="3200400" marR="0" lvl="6"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7pPr>
            <a:lvl8pPr marL="3657600" marR="0" lvl="7"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8pPr>
            <a:lvl9pPr marL="4114800" marR="0" lvl="8"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8685213"/>
            <a:ext cx="2971800" cy="458787"/>
          </a:xfrm>
          <a:prstGeom prst="rect">
            <a:avLst/>
          </a:prstGeom>
          <a:noFill/>
          <a:ln>
            <a:noFill/>
          </a:ln>
        </p:spPr>
        <p:txBody>
          <a:bodyPr spcFirstLastPara="1" wrap="square" lIns="91425" tIns="45700" rIns="91425" bIns="45700" anchor="b"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8" name="Google Shape;8;n"/>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en-GB" sz="1200" b="0" i="0" u="none" strike="noStrike" cap="none">
                <a:solidFill>
                  <a:schemeClr val="dk1"/>
                </a:solidFill>
                <a:latin typeface="Calibri"/>
                <a:ea typeface="Calibri"/>
                <a:cs typeface="Calibri"/>
                <a:sym typeface="Calibri"/>
              </a:rPr>
              <a:t>‹#›</a:t>
            </a:fld>
            <a:endParaRPr sz="1200" b="0" i="0" u="none" strike="noStrike" cap="none">
              <a:solidFill>
                <a:schemeClr val="dk1"/>
              </a:solidFill>
              <a:latin typeface="Calibri"/>
              <a:ea typeface="Calibri"/>
              <a:cs typeface="Calibri"/>
              <a:sym typeface="Calibri"/>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idx="12"/>
          </p:nvPr>
        </p:nvSpPr>
        <p:spPr/>
        <p:txBody>
          <a:bodyPr/>
          <a:lstStyle/>
          <a:p>
            <a:pPr marL="0" marR="0" lvl="0" indent="0" algn="r" rtl="0">
              <a:spcBef>
                <a:spcPts val="0"/>
              </a:spcBef>
              <a:spcAft>
                <a:spcPts val="0"/>
              </a:spcAft>
              <a:buNone/>
            </a:pPr>
            <a:fld id="{00000000-1234-1234-1234-123412341234}" type="slidenum">
              <a:rPr lang="en-GB" sz="1200" b="0" i="0" u="none" strike="noStrike" cap="none" smtClean="0">
                <a:solidFill>
                  <a:schemeClr val="dk1"/>
                </a:solidFill>
                <a:latin typeface="Calibri"/>
                <a:ea typeface="Calibri"/>
                <a:cs typeface="Calibri"/>
                <a:sym typeface="Calibri"/>
              </a:rPr>
              <a:t>1</a:t>
            </a:fld>
            <a:endParaRPr lang="en-GB"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78234155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jpe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9.png"/><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9.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Master" Target="../slideMasters/slideMaster1.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7.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Master" Target="../slideMasters/slideMaster1.xml"/></Relationships>
</file>

<file path=ppt/slideLayouts/_rels/slideLayout3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0.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p:cSld name="cover page option 1">
    <p:bg>
      <p:bgPr>
        <a:solidFill>
          <a:srgbClr val="003399"/>
        </a:solidFill>
        <a:effectLst/>
      </p:bgPr>
    </p:bg>
    <p:spTree>
      <p:nvGrpSpPr>
        <p:cNvPr id="1" name=""/>
        <p:cNvGrpSpPr/>
        <p:nvPr/>
      </p:nvGrpSpPr>
      <p:grpSpPr>
        <a:xfrm>
          <a:off x="0" y="0"/>
          <a:ext cx="0" cy="0"/>
          <a:chOff x="0" y="0"/>
          <a:chExt cx="0" cy="0"/>
        </a:xfrm>
      </p:grpSpPr>
      <p:sp>
        <p:nvSpPr>
          <p:cNvPr id="6" name="Slide Number Placeholder 5">
            <a:extLst>
              <a:ext uri="{FF2B5EF4-FFF2-40B4-BE49-F238E27FC236}">
                <a16:creationId xmlns:a16="http://schemas.microsoft.com/office/drawing/2014/main" id="{34675400-3E4A-4805-76D4-89E3DBA2294C}"/>
              </a:ext>
            </a:extLst>
          </p:cNvPr>
          <p:cNvSpPr>
            <a:spLocks noGrp="1"/>
          </p:cNvSpPr>
          <p:nvPr>
            <p:ph type="sldNum" sz="quarter" idx="4"/>
          </p:nvPr>
        </p:nvSpPr>
        <p:spPr>
          <a:xfrm>
            <a:off x="838200" y="6317486"/>
            <a:ext cx="2743200" cy="172523"/>
          </a:xfrm>
          <a:prstGeom prst="rect">
            <a:avLst/>
          </a:prstGeom>
          <a:noFill/>
        </p:spPr>
        <p:txBody>
          <a:bodyPr vert="horz" lIns="91440" tIns="45720" rIns="91440" bIns="45720" rtlCol="0" anchor="ctr"/>
          <a:lstStyle>
            <a:lvl1pPr algn="r">
              <a:defRPr sz="1200">
                <a:solidFill>
                  <a:schemeClr val="bg1"/>
                </a:solidFill>
                <a:latin typeface="+mn-lt"/>
              </a:defRPr>
            </a:lvl1pPr>
          </a:lstStyle>
          <a:p>
            <a:pPr algn="l"/>
            <a:r>
              <a:rPr lang="fr-BE"/>
              <a:t>DD/MM/YYYY</a:t>
            </a:r>
            <a:endParaRPr lang="en-IE"/>
          </a:p>
        </p:txBody>
      </p:sp>
      <p:sp>
        <p:nvSpPr>
          <p:cNvPr id="4" name="Title 1">
            <a:extLst>
              <a:ext uri="{FF2B5EF4-FFF2-40B4-BE49-F238E27FC236}">
                <a16:creationId xmlns:a16="http://schemas.microsoft.com/office/drawing/2014/main" id="{DB290A50-B43D-A2B6-515F-75425256ACB5}"/>
              </a:ext>
            </a:extLst>
          </p:cNvPr>
          <p:cNvSpPr>
            <a:spLocks noGrp="1"/>
          </p:cNvSpPr>
          <p:nvPr>
            <p:ph type="title" hasCustomPrompt="1"/>
          </p:nvPr>
        </p:nvSpPr>
        <p:spPr>
          <a:xfrm>
            <a:off x="838200" y="3040714"/>
            <a:ext cx="10515600" cy="1020337"/>
          </a:xfrm>
          <a:noFill/>
        </p:spPr>
        <p:txBody>
          <a:bodyPr>
            <a:noAutofit/>
          </a:bodyPr>
          <a:lstStyle>
            <a:lvl1pPr>
              <a:defRPr sz="8800">
                <a:solidFill>
                  <a:schemeClr val="bg1"/>
                </a:solidFill>
              </a:defRPr>
            </a:lvl1pPr>
          </a:lstStyle>
          <a:p>
            <a:r>
              <a:rPr lang="en-US"/>
              <a:t>Click to add a title</a:t>
            </a:r>
            <a:endParaRPr lang="en-IE"/>
          </a:p>
        </p:txBody>
      </p:sp>
      <p:sp>
        <p:nvSpPr>
          <p:cNvPr id="15" name="Content Placeholder 14">
            <a:extLst>
              <a:ext uri="{FF2B5EF4-FFF2-40B4-BE49-F238E27FC236}">
                <a16:creationId xmlns:a16="http://schemas.microsoft.com/office/drawing/2014/main" id="{69D02D42-BA7D-84CC-873F-80F08362B35A}"/>
              </a:ext>
            </a:extLst>
          </p:cNvPr>
          <p:cNvSpPr>
            <a:spLocks noGrp="1"/>
          </p:cNvSpPr>
          <p:nvPr>
            <p:ph sz="quarter" idx="11"/>
          </p:nvPr>
        </p:nvSpPr>
        <p:spPr>
          <a:xfrm>
            <a:off x="838200" y="4219575"/>
            <a:ext cx="4929188" cy="611188"/>
          </a:xfrm>
        </p:spPr>
        <p:txBody>
          <a:bodyPr/>
          <a:lstStyle>
            <a:lvl1pPr marL="0" indent="0">
              <a:buNone/>
              <a:defRPr>
                <a:solidFill>
                  <a:schemeClr val="bg1"/>
                </a:solidFill>
              </a:defRPr>
            </a:lvl1pPr>
          </a:lstStyle>
          <a:p>
            <a:pPr lvl="0"/>
            <a:r>
              <a:rPr lang="en-US"/>
              <a:t>Click to edit Master text styles</a:t>
            </a:r>
          </a:p>
        </p:txBody>
      </p:sp>
      <p:sp>
        <p:nvSpPr>
          <p:cNvPr id="11" name="Content Placeholder 2">
            <a:extLst>
              <a:ext uri="{FF2B5EF4-FFF2-40B4-BE49-F238E27FC236}">
                <a16:creationId xmlns:a16="http://schemas.microsoft.com/office/drawing/2014/main" id="{C600E4EF-7051-9AAC-2C78-0958FBC514BC}"/>
              </a:ext>
            </a:extLst>
          </p:cNvPr>
          <p:cNvSpPr>
            <a:spLocks noGrp="1"/>
          </p:cNvSpPr>
          <p:nvPr>
            <p:ph sz="half" idx="10"/>
          </p:nvPr>
        </p:nvSpPr>
        <p:spPr>
          <a:xfrm>
            <a:off x="838199" y="5243158"/>
            <a:ext cx="3176847" cy="304616"/>
          </a:xfrm>
          <a:solidFill>
            <a:schemeClr val="accent5"/>
          </a:solidFill>
          <a:ln w="12700" cap="rnd">
            <a:noFill/>
            <a:round/>
          </a:ln>
        </p:spPr>
        <p:style>
          <a:lnRef idx="2">
            <a:schemeClr val="accent1"/>
          </a:lnRef>
          <a:fillRef idx="1">
            <a:schemeClr val="lt1"/>
          </a:fillRef>
          <a:effectRef idx="0">
            <a:schemeClr val="accent1"/>
          </a:effectRef>
          <a:fontRef idx="minor">
            <a:schemeClr val="dk1"/>
          </a:fontRef>
        </p:style>
        <p:txBody>
          <a:bodyPr anchor="ctr">
            <a:noAutofit/>
          </a:bodyPr>
          <a:lstStyle>
            <a:lvl1pPr marL="0" indent="0">
              <a:buNone/>
              <a:defRPr sz="1600" b="0" i="1">
                <a:solidFill>
                  <a:schemeClr val="tx2"/>
                </a:solidFill>
              </a:defRPr>
            </a:lvl1pPr>
          </a:lstStyle>
          <a:p>
            <a:pPr lvl="0"/>
            <a:r>
              <a:rPr lang="en-US"/>
              <a:t>Click to edit Master text styles</a:t>
            </a:r>
          </a:p>
        </p:txBody>
      </p:sp>
      <p:pic>
        <p:nvPicPr>
          <p:cNvPr id="3" name="Picture 2" descr="European Commission">
            <a:extLst>
              <a:ext uri="{FF2B5EF4-FFF2-40B4-BE49-F238E27FC236}">
                <a16:creationId xmlns:a16="http://schemas.microsoft.com/office/drawing/2014/main" id="{85D80D5D-B11B-B8B1-1D33-81E7377D5953}"/>
              </a:ext>
              <a:ext uri="{C183D7F6-B498-43B3-948B-1728B52AA6E4}">
                <adec:decorative xmlns:adec="http://schemas.microsoft.com/office/drawing/2017/decorative" val="0"/>
              </a:ext>
            </a:extLst>
          </p:cNvPr>
          <p:cNvPicPr/>
          <p:nvPr userDrawn="1"/>
        </p:nvPicPr>
        <p:blipFill>
          <a:blip r:embed="rId2" cstate="print">
            <a:extLst>
              <a:ext uri="{28A0092B-C50C-407E-A947-70E740481C1C}">
                <a14:useLocalDpi xmlns:a14="http://schemas.microsoft.com/office/drawing/2010/main"/>
              </a:ext>
            </a:extLst>
          </a:blip>
          <a:stretch>
            <a:fillRect/>
          </a:stretch>
        </p:blipFill>
        <p:spPr>
          <a:xfrm>
            <a:off x="9463383" y="5738784"/>
            <a:ext cx="2544024" cy="941017"/>
          </a:xfrm>
          <a:prstGeom prst="rect">
            <a:avLst/>
          </a:prstGeom>
          <a:noFill/>
        </p:spPr>
      </p:pic>
    </p:spTree>
    <p:extLst>
      <p:ext uri="{BB962C8B-B14F-4D97-AF65-F5344CB8AC3E}">
        <p14:creationId xmlns:p14="http://schemas.microsoft.com/office/powerpoint/2010/main" val="1875015529"/>
      </p:ext>
    </p:extLst>
  </p:cSld>
  <p:clrMapOvr>
    <a:masterClrMapping/>
  </p:clrMapOvr>
  <p:extLst>
    <p:ext uri="{DCECCB84-F9BA-43D5-87BE-67443E8EF086}">
      <p15:sldGuideLst xmlns:p15="http://schemas.microsoft.com/office/powerpoint/2012/main">
        <p15:guide id="3" orient="horz" pos="2160" userDrawn="1">
          <p15:clr>
            <a:srgbClr val="FBAE40"/>
          </p15:clr>
        </p15:guide>
        <p15:guide id="4" pos="3840" userDrawn="1">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body text two columns ">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D1C58A-AE9F-CB20-353A-B865ECE39A5D}"/>
              </a:ext>
            </a:extLst>
          </p:cNvPr>
          <p:cNvSpPr>
            <a:spLocks noGrp="1"/>
          </p:cNvSpPr>
          <p:nvPr>
            <p:ph type="title"/>
          </p:nvPr>
        </p:nvSpPr>
        <p:spPr/>
        <p:txBody>
          <a:bodyPr/>
          <a:lstStyle/>
          <a:p>
            <a:r>
              <a:rPr lang="en-US"/>
              <a:t>Click to edit Master title style</a:t>
            </a:r>
            <a:endParaRPr lang="en-IE"/>
          </a:p>
        </p:txBody>
      </p:sp>
      <p:sp>
        <p:nvSpPr>
          <p:cNvPr id="3" name="Content Placeholder 2">
            <a:extLst>
              <a:ext uri="{FF2B5EF4-FFF2-40B4-BE49-F238E27FC236}">
                <a16:creationId xmlns:a16="http://schemas.microsoft.com/office/drawing/2014/main" id="{833F6E74-65E4-088E-A627-F5CBCB9E0FAA}"/>
              </a:ext>
            </a:extLst>
          </p:cNvPr>
          <p:cNvSpPr>
            <a:spLocks noGrp="1"/>
          </p:cNvSpPr>
          <p:nvPr>
            <p:ph sz="half" idx="1"/>
          </p:nvPr>
        </p:nvSpPr>
        <p:spPr>
          <a:xfrm>
            <a:off x="838199" y="1855706"/>
            <a:ext cx="5019675" cy="3271102"/>
          </a:xfrm>
          <a:noFill/>
        </p:spPr>
        <p:txBody>
          <a:bodyPr lIns="144000" tIns="144000" rIns="144000" bIns="144000">
            <a:noAutofit/>
          </a:bodyPr>
          <a:lstStyle>
            <a:lvl1pPr marL="0" indent="0">
              <a:buNone/>
              <a:defRPr sz="2000">
                <a:solidFill>
                  <a:schemeClr val="tx1"/>
                </a:solidFill>
              </a:defRPr>
            </a:lvl1pPr>
          </a:lstStyle>
          <a:p>
            <a:pPr lvl="0"/>
            <a:r>
              <a:rPr lang="en-US"/>
              <a:t>Click to edit Master text styles</a:t>
            </a:r>
          </a:p>
        </p:txBody>
      </p:sp>
      <p:sp>
        <p:nvSpPr>
          <p:cNvPr id="6" name="Content Placeholder 2">
            <a:extLst>
              <a:ext uri="{FF2B5EF4-FFF2-40B4-BE49-F238E27FC236}">
                <a16:creationId xmlns:a16="http://schemas.microsoft.com/office/drawing/2014/main" id="{5F39DED1-43B7-A54B-D3D7-54792E535D26}"/>
              </a:ext>
            </a:extLst>
          </p:cNvPr>
          <p:cNvSpPr>
            <a:spLocks noGrp="1"/>
          </p:cNvSpPr>
          <p:nvPr>
            <p:ph sz="half" idx="10"/>
          </p:nvPr>
        </p:nvSpPr>
        <p:spPr>
          <a:xfrm>
            <a:off x="6334125" y="1855706"/>
            <a:ext cx="5019675" cy="3271102"/>
          </a:xfrm>
          <a:noFill/>
        </p:spPr>
        <p:txBody>
          <a:bodyPr lIns="144000" tIns="144000" rIns="144000" bIns="144000">
            <a:noAutofit/>
          </a:bodyPr>
          <a:lstStyle>
            <a:lvl1pPr marL="0" indent="0">
              <a:buNone/>
              <a:defRPr sz="2000">
                <a:solidFill>
                  <a:schemeClr val="tx1"/>
                </a:solidFill>
              </a:defRPr>
            </a:lvl1pPr>
          </a:lstStyle>
          <a:p>
            <a:pPr lvl="0"/>
            <a:r>
              <a:rPr lang="en-US"/>
              <a:t>Click to edit Master text styles</a:t>
            </a:r>
          </a:p>
        </p:txBody>
      </p:sp>
      <p:sp>
        <p:nvSpPr>
          <p:cNvPr id="4" name="Slide Number Placeholder 5">
            <a:extLst>
              <a:ext uri="{FF2B5EF4-FFF2-40B4-BE49-F238E27FC236}">
                <a16:creationId xmlns:a16="http://schemas.microsoft.com/office/drawing/2014/main" id="{B9416748-3994-A02A-B7BD-AC8272883D95}"/>
              </a:ext>
            </a:extLst>
          </p:cNvPr>
          <p:cNvSpPr>
            <a:spLocks noGrp="1"/>
          </p:cNvSpPr>
          <p:nvPr>
            <p:ph type="sldNum" sz="quarter" idx="4"/>
          </p:nvPr>
        </p:nvSpPr>
        <p:spPr>
          <a:xfrm>
            <a:off x="376188" y="6282069"/>
            <a:ext cx="2743200" cy="365125"/>
          </a:xfrm>
          <a:prstGeom prst="rect">
            <a:avLst/>
          </a:prstGeom>
        </p:spPr>
        <p:txBody>
          <a:bodyPr vert="horz" lIns="91440" tIns="45720" rIns="91440" bIns="45720" rtlCol="0" anchor="b"/>
          <a:lstStyle>
            <a:lvl1pPr algn="r">
              <a:defRPr sz="1000">
                <a:solidFill>
                  <a:schemeClr val="tx1"/>
                </a:solidFill>
                <a:latin typeface="+mn-lt"/>
              </a:defRPr>
            </a:lvl1pPr>
          </a:lstStyle>
          <a:p>
            <a:pPr algn="l"/>
            <a:fld id="{768364BB-9B21-4D29-A19C-C6410F652861}" type="slidenum">
              <a:rPr lang="en-IE" smtClean="0"/>
              <a:pPr algn="l"/>
              <a:t>‹#›</a:t>
            </a:fld>
            <a:endParaRPr lang="en-IE"/>
          </a:p>
        </p:txBody>
      </p:sp>
      <p:sp>
        <p:nvSpPr>
          <p:cNvPr id="7" name="Footer Placeholder 8">
            <a:extLst>
              <a:ext uri="{FF2B5EF4-FFF2-40B4-BE49-F238E27FC236}">
                <a16:creationId xmlns:a16="http://schemas.microsoft.com/office/drawing/2014/main" id="{6A56761B-AC86-49AF-4B3B-2CCCDB7A47B8}"/>
              </a:ext>
            </a:extLst>
          </p:cNvPr>
          <p:cNvSpPr>
            <a:spLocks noGrp="1"/>
          </p:cNvSpPr>
          <p:nvPr>
            <p:ph type="ftr" sz="quarter" idx="3"/>
          </p:nvPr>
        </p:nvSpPr>
        <p:spPr>
          <a:xfrm>
            <a:off x="4038600" y="6282069"/>
            <a:ext cx="4114800" cy="365125"/>
          </a:xfrm>
          <a:prstGeom prst="rect">
            <a:avLst/>
          </a:prstGeom>
        </p:spPr>
        <p:txBody>
          <a:bodyPr vert="horz" lIns="91440" tIns="45720" rIns="91440" bIns="45720" rtlCol="0" anchor="ctr"/>
          <a:lstStyle>
            <a:lvl1pPr algn="ctr">
              <a:defRPr sz="1000">
                <a:solidFill>
                  <a:schemeClr val="tx1">
                    <a:tint val="82000"/>
                  </a:schemeClr>
                </a:solidFill>
                <a:latin typeface="+mn-lt"/>
              </a:defRPr>
            </a:lvl1pPr>
          </a:lstStyle>
          <a:p>
            <a:endParaRPr lang="en-IE"/>
          </a:p>
        </p:txBody>
      </p:sp>
    </p:spTree>
    <p:extLst>
      <p:ext uri="{BB962C8B-B14F-4D97-AF65-F5344CB8AC3E}">
        <p14:creationId xmlns:p14="http://schemas.microsoft.com/office/powerpoint/2010/main" val="38856910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body text two columns blu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D1C58A-AE9F-CB20-353A-B865ECE39A5D}"/>
              </a:ext>
            </a:extLst>
          </p:cNvPr>
          <p:cNvSpPr>
            <a:spLocks noGrp="1"/>
          </p:cNvSpPr>
          <p:nvPr>
            <p:ph type="title"/>
          </p:nvPr>
        </p:nvSpPr>
        <p:spPr/>
        <p:txBody>
          <a:bodyPr/>
          <a:lstStyle/>
          <a:p>
            <a:r>
              <a:rPr lang="en-US"/>
              <a:t>Click to edit Master title style</a:t>
            </a:r>
            <a:endParaRPr lang="en-IE"/>
          </a:p>
        </p:txBody>
      </p:sp>
      <p:sp>
        <p:nvSpPr>
          <p:cNvPr id="3" name="Content Placeholder 2">
            <a:extLst>
              <a:ext uri="{FF2B5EF4-FFF2-40B4-BE49-F238E27FC236}">
                <a16:creationId xmlns:a16="http://schemas.microsoft.com/office/drawing/2014/main" id="{833F6E74-65E4-088E-A627-F5CBCB9E0FAA}"/>
              </a:ext>
            </a:extLst>
          </p:cNvPr>
          <p:cNvSpPr>
            <a:spLocks noGrp="1"/>
          </p:cNvSpPr>
          <p:nvPr>
            <p:ph sz="half" idx="1"/>
          </p:nvPr>
        </p:nvSpPr>
        <p:spPr>
          <a:xfrm>
            <a:off x="838199" y="1855706"/>
            <a:ext cx="5019675" cy="3271102"/>
          </a:xfrm>
          <a:solidFill>
            <a:schemeClr val="tx2"/>
          </a:solidFill>
        </p:spPr>
        <p:txBody>
          <a:bodyPr lIns="144000" tIns="144000" rIns="144000" bIns="144000">
            <a:noAutofit/>
          </a:bodyPr>
          <a:lstStyle>
            <a:lvl1pPr marL="0" indent="0">
              <a:buNone/>
              <a:defRPr sz="2000">
                <a:solidFill>
                  <a:schemeClr val="bg1"/>
                </a:solidFill>
              </a:defRPr>
            </a:lvl1pPr>
          </a:lstStyle>
          <a:p>
            <a:pPr lvl="0"/>
            <a:r>
              <a:rPr lang="en-US"/>
              <a:t>Click to edit Master text styles</a:t>
            </a:r>
          </a:p>
        </p:txBody>
      </p:sp>
      <p:sp>
        <p:nvSpPr>
          <p:cNvPr id="5" name="Content Placeholder 2">
            <a:extLst>
              <a:ext uri="{FF2B5EF4-FFF2-40B4-BE49-F238E27FC236}">
                <a16:creationId xmlns:a16="http://schemas.microsoft.com/office/drawing/2014/main" id="{DC0E4D59-AF6A-8993-094A-5A4FED57EA37}"/>
              </a:ext>
            </a:extLst>
          </p:cNvPr>
          <p:cNvSpPr>
            <a:spLocks noGrp="1"/>
          </p:cNvSpPr>
          <p:nvPr>
            <p:ph sz="half" idx="10"/>
          </p:nvPr>
        </p:nvSpPr>
        <p:spPr>
          <a:xfrm>
            <a:off x="6334125" y="1855706"/>
            <a:ext cx="5019675" cy="3271102"/>
          </a:xfrm>
          <a:solidFill>
            <a:schemeClr val="tx2"/>
          </a:solidFill>
        </p:spPr>
        <p:txBody>
          <a:bodyPr lIns="144000" tIns="144000" rIns="144000" bIns="144000">
            <a:noAutofit/>
          </a:bodyPr>
          <a:lstStyle>
            <a:lvl1pPr marL="0" indent="0">
              <a:buNone/>
              <a:defRPr sz="2000">
                <a:solidFill>
                  <a:schemeClr val="bg1"/>
                </a:solidFill>
              </a:defRPr>
            </a:lvl1pPr>
          </a:lstStyle>
          <a:p>
            <a:pPr lvl="0"/>
            <a:r>
              <a:rPr lang="en-US"/>
              <a:t>Click to edit Master text styles</a:t>
            </a:r>
          </a:p>
        </p:txBody>
      </p:sp>
      <p:sp>
        <p:nvSpPr>
          <p:cNvPr id="4" name="Slide Number Placeholder 5">
            <a:extLst>
              <a:ext uri="{FF2B5EF4-FFF2-40B4-BE49-F238E27FC236}">
                <a16:creationId xmlns:a16="http://schemas.microsoft.com/office/drawing/2014/main" id="{8C3588F2-1E00-50BC-0820-CB663EE9719E}"/>
              </a:ext>
            </a:extLst>
          </p:cNvPr>
          <p:cNvSpPr>
            <a:spLocks noGrp="1"/>
          </p:cNvSpPr>
          <p:nvPr>
            <p:ph type="sldNum" sz="quarter" idx="4"/>
          </p:nvPr>
        </p:nvSpPr>
        <p:spPr>
          <a:xfrm>
            <a:off x="376188" y="6282069"/>
            <a:ext cx="2743200" cy="365125"/>
          </a:xfrm>
          <a:prstGeom prst="rect">
            <a:avLst/>
          </a:prstGeom>
        </p:spPr>
        <p:txBody>
          <a:bodyPr vert="horz" lIns="91440" tIns="45720" rIns="91440" bIns="45720" rtlCol="0" anchor="b"/>
          <a:lstStyle>
            <a:lvl1pPr algn="r">
              <a:defRPr sz="1000">
                <a:solidFill>
                  <a:schemeClr val="tx1"/>
                </a:solidFill>
                <a:latin typeface="+mn-lt"/>
              </a:defRPr>
            </a:lvl1pPr>
          </a:lstStyle>
          <a:p>
            <a:pPr algn="l"/>
            <a:fld id="{768364BB-9B21-4D29-A19C-C6410F652861}" type="slidenum">
              <a:rPr lang="en-IE" smtClean="0"/>
              <a:pPr algn="l"/>
              <a:t>‹#›</a:t>
            </a:fld>
            <a:endParaRPr lang="en-IE"/>
          </a:p>
        </p:txBody>
      </p:sp>
      <p:sp>
        <p:nvSpPr>
          <p:cNvPr id="7" name="Footer Placeholder 8">
            <a:extLst>
              <a:ext uri="{FF2B5EF4-FFF2-40B4-BE49-F238E27FC236}">
                <a16:creationId xmlns:a16="http://schemas.microsoft.com/office/drawing/2014/main" id="{7575C568-2951-1529-11F7-C12F1B067788}"/>
              </a:ext>
            </a:extLst>
          </p:cNvPr>
          <p:cNvSpPr>
            <a:spLocks noGrp="1"/>
          </p:cNvSpPr>
          <p:nvPr>
            <p:ph type="ftr" sz="quarter" idx="3"/>
          </p:nvPr>
        </p:nvSpPr>
        <p:spPr>
          <a:xfrm>
            <a:off x="4038600" y="6282069"/>
            <a:ext cx="4114800" cy="365125"/>
          </a:xfrm>
          <a:prstGeom prst="rect">
            <a:avLst/>
          </a:prstGeom>
        </p:spPr>
        <p:txBody>
          <a:bodyPr vert="horz" lIns="91440" tIns="45720" rIns="91440" bIns="45720" rtlCol="0" anchor="ctr"/>
          <a:lstStyle>
            <a:lvl1pPr algn="ctr">
              <a:defRPr sz="1000">
                <a:solidFill>
                  <a:schemeClr val="tx1">
                    <a:tint val="82000"/>
                  </a:schemeClr>
                </a:solidFill>
                <a:latin typeface="+mn-lt"/>
              </a:defRPr>
            </a:lvl1pPr>
          </a:lstStyle>
          <a:p>
            <a:endParaRPr lang="en-IE"/>
          </a:p>
        </p:txBody>
      </p:sp>
    </p:spTree>
    <p:extLst>
      <p:ext uri="{BB962C8B-B14F-4D97-AF65-F5344CB8AC3E}">
        <p14:creationId xmlns:p14="http://schemas.microsoft.com/office/powerpoint/2010/main" val="15945456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Title and body text two columns with subtitle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D1C58A-AE9F-CB20-353A-B865ECE39A5D}"/>
              </a:ext>
            </a:extLst>
          </p:cNvPr>
          <p:cNvSpPr>
            <a:spLocks noGrp="1"/>
          </p:cNvSpPr>
          <p:nvPr>
            <p:ph type="title"/>
          </p:nvPr>
        </p:nvSpPr>
        <p:spPr/>
        <p:txBody>
          <a:bodyPr/>
          <a:lstStyle/>
          <a:p>
            <a:r>
              <a:rPr lang="en-US"/>
              <a:t>Click to edit Master title style</a:t>
            </a:r>
            <a:endParaRPr lang="en-IE"/>
          </a:p>
        </p:txBody>
      </p:sp>
      <p:sp>
        <p:nvSpPr>
          <p:cNvPr id="4" name="Content Placeholder 2">
            <a:extLst>
              <a:ext uri="{FF2B5EF4-FFF2-40B4-BE49-F238E27FC236}">
                <a16:creationId xmlns:a16="http://schemas.microsoft.com/office/drawing/2014/main" id="{E0920A60-FD35-93DC-D952-15BAEF0C0BB5}"/>
              </a:ext>
            </a:extLst>
          </p:cNvPr>
          <p:cNvSpPr>
            <a:spLocks noGrp="1"/>
          </p:cNvSpPr>
          <p:nvPr>
            <p:ph sz="half" idx="15" hasCustomPrompt="1"/>
          </p:nvPr>
        </p:nvSpPr>
        <p:spPr>
          <a:xfrm>
            <a:off x="838200" y="2029022"/>
            <a:ext cx="5019674" cy="460375"/>
          </a:xfrm>
          <a:solidFill>
            <a:schemeClr val="tx2"/>
          </a:solidFill>
          <a:ln w="12700" cap="rnd">
            <a:noFill/>
            <a:round/>
          </a:ln>
        </p:spPr>
        <p:style>
          <a:lnRef idx="2">
            <a:schemeClr val="accent1"/>
          </a:lnRef>
          <a:fillRef idx="1">
            <a:schemeClr val="lt1"/>
          </a:fillRef>
          <a:effectRef idx="0">
            <a:schemeClr val="accent1"/>
          </a:effectRef>
          <a:fontRef idx="minor">
            <a:schemeClr val="dk1"/>
          </a:fontRef>
        </p:style>
        <p:txBody>
          <a:bodyPr lIns="72000" tIns="72000" rIns="72000" bIns="72000">
            <a:noAutofit/>
          </a:bodyPr>
          <a:lstStyle>
            <a:lvl1pPr marL="0" indent="0">
              <a:buNone/>
              <a:defRPr sz="2400" b="1">
                <a:solidFill>
                  <a:schemeClr val="bg1"/>
                </a:solidFill>
              </a:defRPr>
            </a:lvl1pPr>
          </a:lstStyle>
          <a:p>
            <a:pPr lvl="0"/>
            <a:r>
              <a:rPr lang="en-US"/>
              <a:t>Click to add subtitle</a:t>
            </a:r>
          </a:p>
        </p:txBody>
      </p:sp>
      <p:sp>
        <p:nvSpPr>
          <p:cNvPr id="3" name="Content Placeholder 2">
            <a:extLst>
              <a:ext uri="{FF2B5EF4-FFF2-40B4-BE49-F238E27FC236}">
                <a16:creationId xmlns:a16="http://schemas.microsoft.com/office/drawing/2014/main" id="{833F6E74-65E4-088E-A627-F5CBCB9E0FAA}"/>
              </a:ext>
            </a:extLst>
          </p:cNvPr>
          <p:cNvSpPr>
            <a:spLocks noGrp="1"/>
          </p:cNvSpPr>
          <p:nvPr>
            <p:ph sz="half" idx="1"/>
          </p:nvPr>
        </p:nvSpPr>
        <p:spPr>
          <a:xfrm>
            <a:off x="838199" y="2724150"/>
            <a:ext cx="5019675" cy="2536008"/>
          </a:xfrm>
          <a:noFill/>
        </p:spPr>
        <p:txBody>
          <a:bodyPr lIns="144000" tIns="144000" rIns="144000" bIns="144000">
            <a:noAutofit/>
          </a:bodyPr>
          <a:lstStyle>
            <a:lvl1pPr marL="0" indent="0">
              <a:buNone/>
              <a:defRPr sz="2000">
                <a:solidFill>
                  <a:schemeClr val="tx1"/>
                </a:solidFill>
              </a:defRPr>
            </a:lvl1pPr>
          </a:lstStyle>
          <a:p>
            <a:pPr lvl="0"/>
            <a:r>
              <a:rPr lang="en-US"/>
              <a:t>Click to edit Master text styles</a:t>
            </a:r>
          </a:p>
        </p:txBody>
      </p:sp>
      <p:sp>
        <p:nvSpPr>
          <p:cNvPr id="7" name="Content Placeholder 2">
            <a:extLst>
              <a:ext uri="{FF2B5EF4-FFF2-40B4-BE49-F238E27FC236}">
                <a16:creationId xmlns:a16="http://schemas.microsoft.com/office/drawing/2014/main" id="{26B8E071-31DF-2C06-04A9-3BC538CDA6CD}"/>
              </a:ext>
            </a:extLst>
          </p:cNvPr>
          <p:cNvSpPr>
            <a:spLocks noGrp="1"/>
          </p:cNvSpPr>
          <p:nvPr>
            <p:ph sz="half" idx="17" hasCustomPrompt="1"/>
          </p:nvPr>
        </p:nvSpPr>
        <p:spPr>
          <a:xfrm>
            <a:off x="6334126" y="2029022"/>
            <a:ext cx="5019674" cy="460375"/>
          </a:xfrm>
          <a:solidFill>
            <a:schemeClr val="tx2"/>
          </a:solidFill>
          <a:ln w="12700" cap="rnd">
            <a:noFill/>
            <a:round/>
          </a:ln>
        </p:spPr>
        <p:style>
          <a:lnRef idx="2">
            <a:schemeClr val="accent1"/>
          </a:lnRef>
          <a:fillRef idx="1">
            <a:schemeClr val="lt1"/>
          </a:fillRef>
          <a:effectRef idx="0">
            <a:schemeClr val="accent1"/>
          </a:effectRef>
          <a:fontRef idx="minor">
            <a:schemeClr val="dk1"/>
          </a:fontRef>
        </p:style>
        <p:txBody>
          <a:bodyPr lIns="72000" tIns="72000" rIns="72000" bIns="72000">
            <a:noAutofit/>
          </a:bodyPr>
          <a:lstStyle>
            <a:lvl1pPr marL="0" indent="0">
              <a:buNone/>
              <a:defRPr sz="2400" b="1">
                <a:solidFill>
                  <a:schemeClr val="bg1"/>
                </a:solidFill>
              </a:defRPr>
            </a:lvl1pPr>
          </a:lstStyle>
          <a:p>
            <a:pPr lvl="0"/>
            <a:r>
              <a:rPr lang="en-US"/>
              <a:t>Click to add subtitle</a:t>
            </a:r>
          </a:p>
        </p:txBody>
      </p:sp>
      <p:sp>
        <p:nvSpPr>
          <p:cNvPr id="5" name="Content Placeholder 2">
            <a:extLst>
              <a:ext uri="{FF2B5EF4-FFF2-40B4-BE49-F238E27FC236}">
                <a16:creationId xmlns:a16="http://schemas.microsoft.com/office/drawing/2014/main" id="{118A63BF-772E-9151-C37F-6751BC1781DA}"/>
              </a:ext>
            </a:extLst>
          </p:cNvPr>
          <p:cNvSpPr>
            <a:spLocks noGrp="1"/>
          </p:cNvSpPr>
          <p:nvPr>
            <p:ph sz="half" idx="16"/>
          </p:nvPr>
        </p:nvSpPr>
        <p:spPr>
          <a:xfrm>
            <a:off x="6334125" y="2724150"/>
            <a:ext cx="5019675" cy="2536008"/>
          </a:xfrm>
          <a:noFill/>
        </p:spPr>
        <p:txBody>
          <a:bodyPr lIns="144000" tIns="144000" rIns="144000" bIns="144000">
            <a:noAutofit/>
          </a:bodyPr>
          <a:lstStyle>
            <a:lvl1pPr marL="0" indent="0">
              <a:buNone/>
              <a:defRPr sz="2000">
                <a:solidFill>
                  <a:schemeClr val="tx1"/>
                </a:solidFill>
              </a:defRPr>
            </a:lvl1pPr>
          </a:lstStyle>
          <a:p>
            <a:pPr lvl="0"/>
            <a:r>
              <a:rPr lang="en-US"/>
              <a:t>Click to edit Master text styles</a:t>
            </a:r>
          </a:p>
        </p:txBody>
      </p:sp>
      <p:sp>
        <p:nvSpPr>
          <p:cNvPr id="6" name="Slide Number Placeholder 5">
            <a:extLst>
              <a:ext uri="{FF2B5EF4-FFF2-40B4-BE49-F238E27FC236}">
                <a16:creationId xmlns:a16="http://schemas.microsoft.com/office/drawing/2014/main" id="{A10AA9BB-29EC-79EA-02CA-8452ADF649A1}"/>
              </a:ext>
            </a:extLst>
          </p:cNvPr>
          <p:cNvSpPr>
            <a:spLocks noGrp="1"/>
          </p:cNvSpPr>
          <p:nvPr>
            <p:ph type="sldNum" sz="quarter" idx="4"/>
          </p:nvPr>
        </p:nvSpPr>
        <p:spPr>
          <a:xfrm>
            <a:off x="376188" y="6282069"/>
            <a:ext cx="2743200" cy="365125"/>
          </a:xfrm>
          <a:prstGeom prst="rect">
            <a:avLst/>
          </a:prstGeom>
        </p:spPr>
        <p:txBody>
          <a:bodyPr vert="horz" lIns="91440" tIns="45720" rIns="91440" bIns="45720" rtlCol="0" anchor="b"/>
          <a:lstStyle>
            <a:lvl1pPr algn="r">
              <a:defRPr sz="1000">
                <a:solidFill>
                  <a:schemeClr val="tx1"/>
                </a:solidFill>
                <a:latin typeface="+mn-lt"/>
              </a:defRPr>
            </a:lvl1pPr>
          </a:lstStyle>
          <a:p>
            <a:pPr algn="l"/>
            <a:fld id="{768364BB-9B21-4D29-A19C-C6410F652861}" type="slidenum">
              <a:rPr lang="en-IE" smtClean="0"/>
              <a:pPr algn="l"/>
              <a:t>‹#›</a:t>
            </a:fld>
            <a:endParaRPr lang="en-IE"/>
          </a:p>
        </p:txBody>
      </p:sp>
      <p:sp>
        <p:nvSpPr>
          <p:cNvPr id="9" name="Footer Placeholder 8">
            <a:extLst>
              <a:ext uri="{FF2B5EF4-FFF2-40B4-BE49-F238E27FC236}">
                <a16:creationId xmlns:a16="http://schemas.microsoft.com/office/drawing/2014/main" id="{C1BA1A05-4F7E-D9F9-D094-9C9394F846EC}"/>
              </a:ext>
            </a:extLst>
          </p:cNvPr>
          <p:cNvSpPr>
            <a:spLocks noGrp="1"/>
          </p:cNvSpPr>
          <p:nvPr>
            <p:ph type="ftr" sz="quarter" idx="3"/>
          </p:nvPr>
        </p:nvSpPr>
        <p:spPr>
          <a:xfrm>
            <a:off x="4038600" y="6282069"/>
            <a:ext cx="4114800" cy="365125"/>
          </a:xfrm>
          <a:prstGeom prst="rect">
            <a:avLst/>
          </a:prstGeom>
        </p:spPr>
        <p:txBody>
          <a:bodyPr vert="horz" lIns="91440" tIns="45720" rIns="91440" bIns="45720" rtlCol="0" anchor="ctr"/>
          <a:lstStyle>
            <a:lvl1pPr algn="ctr">
              <a:defRPr sz="1000">
                <a:solidFill>
                  <a:schemeClr val="tx1">
                    <a:tint val="82000"/>
                  </a:schemeClr>
                </a:solidFill>
                <a:latin typeface="+mn-lt"/>
              </a:defRPr>
            </a:lvl1pPr>
          </a:lstStyle>
          <a:p>
            <a:endParaRPr lang="en-IE"/>
          </a:p>
        </p:txBody>
      </p:sp>
    </p:spTree>
    <p:extLst>
      <p:ext uri="{BB962C8B-B14F-4D97-AF65-F5344CB8AC3E}">
        <p14:creationId xmlns:p14="http://schemas.microsoft.com/office/powerpoint/2010/main" val="38729815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Title and body text two columns with subtitles blue">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EB8270BF-EE76-A46D-95E0-FB617042099B}"/>
              </a:ext>
            </a:extLst>
          </p:cNvPr>
          <p:cNvSpPr>
            <a:spLocks/>
          </p:cNvSpPr>
          <p:nvPr/>
        </p:nvSpPr>
        <p:spPr>
          <a:xfrm>
            <a:off x="0" y="1487978"/>
            <a:ext cx="12192000" cy="5370022"/>
          </a:xfrm>
          <a:prstGeom prst="rect">
            <a:avLst/>
          </a:prstGeom>
          <a:solidFill>
            <a:schemeClr val="tx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E">
              <a:solidFill>
                <a:schemeClr val="tx2"/>
              </a:solidFill>
            </a:endParaRPr>
          </a:p>
        </p:txBody>
      </p:sp>
      <p:sp>
        <p:nvSpPr>
          <p:cNvPr id="2" name="Title 1">
            <a:extLst>
              <a:ext uri="{FF2B5EF4-FFF2-40B4-BE49-F238E27FC236}">
                <a16:creationId xmlns:a16="http://schemas.microsoft.com/office/drawing/2014/main" id="{85D1C58A-AE9F-CB20-353A-B865ECE39A5D}"/>
              </a:ext>
            </a:extLst>
          </p:cNvPr>
          <p:cNvSpPr>
            <a:spLocks noGrp="1"/>
          </p:cNvSpPr>
          <p:nvPr>
            <p:ph type="title"/>
          </p:nvPr>
        </p:nvSpPr>
        <p:spPr/>
        <p:txBody>
          <a:bodyPr/>
          <a:lstStyle/>
          <a:p>
            <a:r>
              <a:rPr lang="en-US"/>
              <a:t>Click to edit Master title style</a:t>
            </a:r>
            <a:endParaRPr lang="en-IE"/>
          </a:p>
        </p:txBody>
      </p:sp>
      <p:sp>
        <p:nvSpPr>
          <p:cNvPr id="4" name="Content Placeholder 2">
            <a:extLst>
              <a:ext uri="{FF2B5EF4-FFF2-40B4-BE49-F238E27FC236}">
                <a16:creationId xmlns:a16="http://schemas.microsoft.com/office/drawing/2014/main" id="{E0920A60-FD35-93DC-D952-15BAEF0C0BB5}"/>
              </a:ext>
            </a:extLst>
          </p:cNvPr>
          <p:cNvSpPr>
            <a:spLocks noGrp="1"/>
          </p:cNvSpPr>
          <p:nvPr>
            <p:ph sz="half" idx="15" hasCustomPrompt="1"/>
          </p:nvPr>
        </p:nvSpPr>
        <p:spPr>
          <a:xfrm>
            <a:off x="838200" y="2029022"/>
            <a:ext cx="5019674" cy="460375"/>
          </a:xfrm>
          <a:solidFill>
            <a:schemeClr val="accent5"/>
          </a:solidFill>
          <a:ln w="12700" cap="rnd">
            <a:noFill/>
            <a:round/>
          </a:ln>
        </p:spPr>
        <p:style>
          <a:lnRef idx="2">
            <a:schemeClr val="accent1"/>
          </a:lnRef>
          <a:fillRef idx="1">
            <a:schemeClr val="lt1"/>
          </a:fillRef>
          <a:effectRef idx="0">
            <a:schemeClr val="accent1"/>
          </a:effectRef>
          <a:fontRef idx="minor">
            <a:schemeClr val="dk1"/>
          </a:fontRef>
        </p:style>
        <p:txBody>
          <a:bodyPr lIns="72000" tIns="72000" rIns="72000" bIns="72000">
            <a:noAutofit/>
          </a:bodyPr>
          <a:lstStyle>
            <a:lvl1pPr marL="0" indent="0">
              <a:buNone/>
              <a:defRPr sz="2400" b="1">
                <a:solidFill>
                  <a:schemeClr val="tx2"/>
                </a:solidFill>
              </a:defRPr>
            </a:lvl1pPr>
          </a:lstStyle>
          <a:p>
            <a:pPr lvl="0"/>
            <a:r>
              <a:rPr lang="en-US"/>
              <a:t>Click to add subtitle</a:t>
            </a:r>
          </a:p>
        </p:txBody>
      </p:sp>
      <p:sp>
        <p:nvSpPr>
          <p:cNvPr id="3" name="Content Placeholder 2">
            <a:extLst>
              <a:ext uri="{FF2B5EF4-FFF2-40B4-BE49-F238E27FC236}">
                <a16:creationId xmlns:a16="http://schemas.microsoft.com/office/drawing/2014/main" id="{833F6E74-65E4-088E-A627-F5CBCB9E0FAA}"/>
              </a:ext>
            </a:extLst>
          </p:cNvPr>
          <p:cNvSpPr>
            <a:spLocks noGrp="1"/>
          </p:cNvSpPr>
          <p:nvPr>
            <p:ph sz="half" idx="1"/>
          </p:nvPr>
        </p:nvSpPr>
        <p:spPr>
          <a:xfrm>
            <a:off x="838199" y="2724150"/>
            <a:ext cx="5019675" cy="2536008"/>
          </a:xfrm>
          <a:noFill/>
        </p:spPr>
        <p:txBody>
          <a:bodyPr lIns="144000" tIns="144000" rIns="144000" bIns="144000">
            <a:noAutofit/>
          </a:bodyPr>
          <a:lstStyle>
            <a:lvl1pPr marL="0" indent="0">
              <a:buNone/>
              <a:defRPr sz="2000">
                <a:solidFill>
                  <a:schemeClr val="bg1"/>
                </a:solidFill>
              </a:defRPr>
            </a:lvl1pPr>
          </a:lstStyle>
          <a:p>
            <a:pPr lvl="0"/>
            <a:r>
              <a:rPr lang="en-US"/>
              <a:t>Click to edit Master text styles</a:t>
            </a:r>
          </a:p>
        </p:txBody>
      </p:sp>
      <p:sp>
        <p:nvSpPr>
          <p:cNvPr id="7" name="Content Placeholder 2">
            <a:extLst>
              <a:ext uri="{FF2B5EF4-FFF2-40B4-BE49-F238E27FC236}">
                <a16:creationId xmlns:a16="http://schemas.microsoft.com/office/drawing/2014/main" id="{26B8E071-31DF-2C06-04A9-3BC538CDA6CD}"/>
              </a:ext>
            </a:extLst>
          </p:cNvPr>
          <p:cNvSpPr>
            <a:spLocks noGrp="1"/>
          </p:cNvSpPr>
          <p:nvPr>
            <p:ph sz="half" idx="17" hasCustomPrompt="1"/>
          </p:nvPr>
        </p:nvSpPr>
        <p:spPr>
          <a:xfrm>
            <a:off x="6334126" y="2029022"/>
            <a:ext cx="5019674" cy="460375"/>
          </a:xfrm>
          <a:solidFill>
            <a:schemeClr val="accent5"/>
          </a:solidFill>
          <a:ln w="12700" cap="rnd">
            <a:noFill/>
            <a:round/>
          </a:ln>
        </p:spPr>
        <p:style>
          <a:lnRef idx="2">
            <a:schemeClr val="accent1"/>
          </a:lnRef>
          <a:fillRef idx="1">
            <a:schemeClr val="lt1"/>
          </a:fillRef>
          <a:effectRef idx="0">
            <a:schemeClr val="accent1"/>
          </a:effectRef>
          <a:fontRef idx="minor">
            <a:schemeClr val="dk1"/>
          </a:fontRef>
        </p:style>
        <p:txBody>
          <a:bodyPr lIns="72000" tIns="72000" rIns="72000" bIns="72000">
            <a:noAutofit/>
          </a:bodyPr>
          <a:lstStyle>
            <a:lvl1pPr marL="0" indent="0">
              <a:buNone/>
              <a:defRPr sz="2400" b="1">
                <a:solidFill>
                  <a:schemeClr val="tx2"/>
                </a:solidFill>
              </a:defRPr>
            </a:lvl1pPr>
          </a:lstStyle>
          <a:p>
            <a:pPr lvl="0"/>
            <a:r>
              <a:rPr lang="en-US"/>
              <a:t>Click to add subtitle</a:t>
            </a:r>
          </a:p>
        </p:txBody>
      </p:sp>
      <p:sp>
        <p:nvSpPr>
          <p:cNvPr id="5" name="Content Placeholder 2">
            <a:extLst>
              <a:ext uri="{FF2B5EF4-FFF2-40B4-BE49-F238E27FC236}">
                <a16:creationId xmlns:a16="http://schemas.microsoft.com/office/drawing/2014/main" id="{118A63BF-772E-9151-C37F-6751BC1781DA}"/>
              </a:ext>
            </a:extLst>
          </p:cNvPr>
          <p:cNvSpPr>
            <a:spLocks noGrp="1"/>
          </p:cNvSpPr>
          <p:nvPr>
            <p:ph sz="half" idx="16"/>
          </p:nvPr>
        </p:nvSpPr>
        <p:spPr>
          <a:xfrm>
            <a:off x="6334125" y="2724150"/>
            <a:ext cx="5019675" cy="2536008"/>
          </a:xfrm>
          <a:noFill/>
        </p:spPr>
        <p:txBody>
          <a:bodyPr lIns="144000" tIns="144000" rIns="144000" bIns="144000">
            <a:noAutofit/>
          </a:bodyPr>
          <a:lstStyle>
            <a:lvl1pPr marL="0" indent="0">
              <a:buNone/>
              <a:defRPr sz="2000">
                <a:solidFill>
                  <a:schemeClr val="bg1"/>
                </a:solidFill>
              </a:defRPr>
            </a:lvl1pPr>
          </a:lstStyle>
          <a:p>
            <a:pPr lvl="0"/>
            <a:r>
              <a:rPr lang="en-US"/>
              <a:t>Click to edit Master text styles</a:t>
            </a:r>
          </a:p>
        </p:txBody>
      </p:sp>
      <p:pic>
        <p:nvPicPr>
          <p:cNvPr id="10" name="Picture 9" descr="A blue flag with yellow stars and stripes&#10;&#10;Description automatically generated">
            <a:extLst>
              <a:ext uri="{FF2B5EF4-FFF2-40B4-BE49-F238E27FC236}">
                <a16:creationId xmlns:a16="http://schemas.microsoft.com/office/drawing/2014/main" id="{7262511B-BA2E-7984-66D6-B5152DA09D7B}"/>
              </a:ext>
            </a:extLst>
          </p:cNvPr>
          <p:cNvPicPr>
            <a:picLocks noChangeAspect="1"/>
          </p:cNvPicPr>
          <p:nvPr/>
        </p:nvPicPr>
        <p:blipFill>
          <a:blip r:embed="rId2" cstate="print">
            <a:extLst>
              <a:ext uri="{28A0092B-C50C-407E-A947-70E740481C1C}">
                <a14:useLocalDpi xmlns:a14="http://schemas.microsoft.com/office/drawing/2010/main"/>
              </a:ext>
            </a:extLst>
          </a:blip>
          <a:stretch>
            <a:fillRect/>
          </a:stretch>
        </p:blipFill>
        <p:spPr>
          <a:xfrm>
            <a:off x="10725768" y="5901016"/>
            <a:ext cx="1257867" cy="763200"/>
          </a:xfrm>
          <a:prstGeom prst="rect">
            <a:avLst/>
          </a:prstGeom>
        </p:spPr>
      </p:pic>
      <p:pic>
        <p:nvPicPr>
          <p:cNvPr id="11" name="Picture 10" descr="A blue flag with yellow stars and stripes&#10;&#10;Description automatically generated">
            <a:extLst>
              <a:ext uri="{FF2B5EF4-FFF2-40B4-BE49-F238E27FC236}">
                <a16:creationId xmlns:a16="http://schemas.microsoft.com/office/drawing/2014/main" id="{DB557BE9-B8DC-E601-A0F8-16CD84F91810}"/>
              </a:ext>
            </a:extLst>
          </p:cNvPr>
          <p:cNvPicPr>
            <a:picLocks noChangeAspect="1"/>
          </p:cNvPicPr>
          <p:nvPr userDrawn="1"/>
        </p:nvPicPr>
        <p:blipFill>
          <a:blip r:embed="rId2" cstate="print">
            <a:extLst>
              <a:ext uri="{28A0092B-C50C-407E-A947-70E740481C1C}">
                <a14:useLocalDpi xmlns:a14="http://schemas.microsoft.com/office/drawing/2010/main"/>
              </a:ext>
            </a:extLst>
          </a:blip>
          <a:stretch>
            <a:fillRect/>
          </a:stretch>
        </p:blipFill>
        <p:spPr>
          <a:xfrm>
            <a:off x="10725768" y="5901016"/>
            <a:ext cx="1257867" cy="763200"/>
          </a:xfrm>
          <a:prstGeom prst="rect">
            <a:avLst/>
          </a:prstGeom>
        </p:spPr>
      </p:pic>
      <p:sp>
        <p:nvSpPr>
          <p:cNvPr id="9" name="Slide Number Placeholder 5">
            <a:extLst>
              <a:ext uri="{FF2B5EF4-FFF2-40B4-BE49-F238E27FC236}">
                <a16:creationId xmlns:a16="http://schemas.microsoft.com/office/drawing/2014/main" id="{BEFAC7B2-2467-A72A-9F8B-CBD0FB0D8C42}"/>
              </a:ext>
            </a:extLst>
          </p:cNvPr>
          <p:cNvSpPr>
            <a:spLocks noGrp="1"/>
          </p:cNvSpPr>
          <p:nvPr>
            <p:ph type="sldNum" sz="quarter" idx="4"/>
          </p:nvPr>
        </p:nvSpPr>
        <p:spPr>
          <a:xfrm>
            <a:off x="376188" y="6282069"/>
            <a:ext cx="2743200" cy="365125"/>
          </a:xfrm>
          <a:prstGeom prst="rect">
            <a:avLst/>
          </a:prstGeom>
        </p:spPr>
        <p:txBody>
          <a:bodyPr vert="horz" lIns="91440" tIns="45720" rIns="91440" bIns="45720" rtlCol="0" anchor="b"/>
          <a:lstStyle>
            <a:lvl1pPr algn="r">
              <a:defRPr sz="1000">
                <a:solidFill>
                  <a:schemeClr val="bg1"/>
                </a:solidFill>
                <a:latin typeface="+mn-lt"/>
              </a:defRPr>
            </a:lvl1pPr>
          </a:lstStyle>
          <a:p>
            <a:pPr algn="l"/>
            <a:fld id="{768364BB-9B21-4D29-A19C-C6410F652861}" type="slidenum">
              <a:rPr lang="en-IE" smtClean="0"/>
              <a:pPr algn="l"/>
              <a:t>‹#›</a:t>
            </a:fld>
            <a:endParaRPr lang="en-IE"/>
          </a:p>
        </p:txBody>
      </p:sp>
      <p:sp>
        <p:nvSpPr>
          <p:cNvPr id="12" name="Footer Placeholder 8">
            <a:extLst>
              <a:ext uri="{FF2B5EF4-FFF2-40B4-BE49-F238E27FC236}">
                <a16:creationId xmlns:a16="http://schemas.microsoft.com/office/drawing/2014/main" id="{D838E642-5C12-54DE-94A0-3EDA044A547F}"/>
              </a:ext>
            </a:extLst>
          </p:cNvPr>
          <p:cNvSpPr>
            <a:spLocks noGrp="1"/>
          </p:cNvSpPr>
          <p:nvPr>
            <p:ph type="ftr" sz="quarter" idx="3"/>
          </p:nvPr>
        </p:nvSpPr>
        <p:spPr>
          <a:xfrm>
            <a:off x="4038600" y="6282069"/>
            <a:ext cx="4114800" cy="365125"/>
          </a:xfrm>
          <a:prstGeom prst="rect">
            <a:avLst/>
          </a:prstGeom>
        </p:spPr>
        <p:txBody>
          <a:bodyPr vert="horz" lIns="91440" tIns="45720" rIns="91440" bIns="45720" rtlCol="0" anchor="ctr"/>
          <a:lstStyle>
            <a:lvl1pPr algn="ctr">
              <a:defRPr sz="1000">
                <a:solidFill>
                  <a:schemeClr val="tx1">
                    <a:tint val="82000"/>
                  </a:schemeClr>
                </a:solidFill>
                <a:latin typeface="+mn-lt"/>
              </a:defRPr>
            </a:lvl1pPr>
          </a:lstStyle>
          <a:p>
            <a:endParaRPr lang="en-IE"/>
          </a:p>
        </p:txBody>
      </p:sp>
    </p:spTree>
    <p:extLst>
      <p:ext uri="{BB962C8B-B14F-4D97-AF65-F5344CB8AC3E}">
        <p14:creationId xmlns:p14="http://schemas.microsoft.com/office/powerpoint/2010/main" val="422366656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itle and body text two columns colured background">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9ECCFB38-4E5F-126B-A212-3CBD911F9836}"/>
              </a:ext>
            </a:extLst>
          </p:cNvPr>
          <p:cNvSpPr>
            <a:spLocks noGrp="1" noRot="1" noMove="1" noResize="1" noEditPoints="1" noAdjustHandles="1" noChangeArrowheads="1" noChangeShapeType="1"/>
          </p:cNvSpPr>
          <p:nvPr/>
        </p:nvSpPr>
        <p:spPr>
          <a:xfrm>
            <a:off x="0" y="1487978"/>
            <a:ext cx="12192000" cy="5370022"/>
          </a:xfrm>
          <a:prstGeom prst="rect">
            <a:avLst/>
          </a:prstGeom>
          <a:solidFill>
            <a:schemeClr val="tx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2" name="Title 1">
            <a:extLst>
              <a:ext uri="{FF2B5EF4-FFF2-40B4-BE49-F238E27FC236}">
                <a16:creationId xmlns:a16="http://schemas.microsoft.com/office/drawing/2014/main" id="{85D1C58A-AE9F-CB20-353A-B865ECE39A5D}"/>
              </a:ext>
            </a:extLst>
          </p:cNvPr>
          <p:cNvSpPr>
            <a:spLocks noGrp="1"/>
          </p:cNvSpPr>
          <p:nvPr>
            <p:ph type="title"/>
          </p:nvPr>
        </p:nvSpPr>
        <p:spPr/>
        <p:txBody>
          <a:bodyPr/>
          <a:lstStyle/>
          <a:p>
            <a:r>
              <a:rPr lang="en-US"/>
              <a:t>Click to edit Master title style</a:t>
            </a:r>
            <a:endParaRPr lang="en-IE"/>
          </a:p>
        </p:txBody>
      </p:sp>
      <p:sp>
        <p:nvSpPr>
          <p:cNvPr id="3" name="Content Placeholder 2">
            <a:extLst>
              <a:ext uri="{FF2B5EF4-FFF2-40B4-BE49-F238E27FC236}">
                <a16:creationId xmlns:a16="http://schemas.microsoft.com/office/drawing/2014/main" id="{833F6E74-65E4-088E-A627-F5CBCB9E0FAA}"/>
              </a:ext>
            </a:extLst>
          </p:cNvPr>
          <p:cNvSpPr>
            <a:spLocks noGrp="1"/>
          </p:cNvSpPr>
          <p:nvPr>
            <p:ph sz="half" idx="1"/>
          </p:nvPr>
        </p:nvSpPr>
        <p:spPr>
          <a:xfrm>
            <a:off x="838200" y="2587083"/>
            <a:ext cx="4670502" cy="2899317"/>
          </a:xfrm>
          <a:noFill/>
        </p:spPr>
        <p:txBody>
          <a:bodyPr>
            <a:noAutofit/>
          </a:bodyPr>
          <a:lstStyle>
            <a:lvl1pPr marL="0" indent="0">
              <a:buNone/>
              <a:defRPr sz="2000">
                <a:solidFill>
                  <a:schemeClr val="bg1"/>
                </a:solidFill>
              </a:defRPr>
            </a:lvl1pPr>
          </a:lstStyle>
          <a:p>
            <a:pPr lvl="0"/>
            <a:r>
              <a:rPr lang="en-US"/>
              <a:t>Click to edit Master text styles</a:t>
            </a:r>
          </a:p>
        </p:txBody>
      </p:sp>
      <p:sp>
        <p:nvSpPr>
          <p:cNvPr id="4" name="Content Placeholder 3">
            <a:extLst>
              <a:ext uri="{FF2B5EF4-FFF2-40B4-BE49-F238E27FC236}">
                <a16:creationId xmlns:a16="http://schemas.microsoft.com/office/drawing/2014/main" id="{AE36259F-C7F8-D963-3DFD-92239B4D3FA2}"/>
              </a:ext>
            </a:extLst>
          </p:cNvPr>
          <p:cNvSpPr>
            <a:spLocks noGrp="1"/>
          </p:cNvSpPr>
          <p:nvPr>
            <p:ph sz="half" idx="2"/>
          </p:nvPr>
        </p:nvSpPr>
        <p:spPr>
          <a:xfrm>
            <a:off x="6172200" y="2587083"/>
            <a:ext cx="5181600" cy="2899317"/>
          </a:xfrm>
          <a:noFill/>
        </p:spPr>
        <p:txBody>
          <a:bodyPr>
            <a:noAutofit/>
          </a:bodyPr>
          <a:lstStyle>
            <a:lvl1pPr marL="0" indent="0">
              <a:buNone/>
              <a:defRPr sz="2000">
                <a:solidFill>
                  <a:schemeClr val="bg1"/>
                </a:solidFill>
              </a:defRPr>
            </a:lvl1pPr>
          </a:lstStyle>
          <a:p>
            <a:pPr lvl="0"/>
            <a:r>
              <a:rPr lang="en-US"/>
              <a:t>Click to edit Master text styles</a:t>
            </a:r>
          </a:p>
        </p:txBody>
      </p:sp>
      <p:pic>
        <p:nvPicPr>
          <p:cNvPr id="8" name="Picture 7" descr="A blue flag with yellow stars and stripes&#10;&#10;Description automatically generated">
            <a:extLst>
              <a:ext uri="{FF2B5EF4-FFF2-40B4-BE49-F238E27FC236}">
                <a16:creationId xmlns:a16="http://schemas.microsoft.com/office/drawing/2014/main" id="{02BBC44B-821F-21ED-8464-03E521698175}"/>
              </a:ext>
            </a:extLst>
          </p:cNvPr>
          <p:cNvPicPr>
            <a:picLocks noChangeAspect="1"/>
          </p:cNvPicPr>
          <p:nvPr/>
        </p:nvPicPr>
        <p:blipFill>
          <a:blip r:embed="rId2" cstate="print">
            <a:extLst>
              <a:ext uri="{28A0092B-C50C-407E-A947-70E740481C1C}">
                <a14:useLocalDpi xmlns:a14="http://schemas.microsoft.com/office/drawing/2010/main"/>
              </a:ext>
            </a:extLst>
          </a:blip>
          <a:stretch>
            <a:fillRect/>
          </a:stretch>
        </p:blipFill>
        <p:spPr>
          <a:xfrm>
            <a:off x="10725768" y="5901016"/>
            <a:ext cx="1257867" cy="763200"/>
          </a:xfrm>
          <a:prstGeom prst="rect">
            <a:avLst/>
          </a:prstGeom>
        </p:spPr>
      </p:pic>
      <p:pic>
        <p:nvPicPr>
          <p:cNvPr id="9" name="Picture 8" descr="A blue flag with yellow stars and stripes&#10;&#10;Description automatically generated">
            <a:extLst>
              <a:ext uri="{FF2B5EF4-FFF2-40B4-BE49-F238E27FC236}">
                <a16:creationId xmlns:a16="http://schemas.microsoft.com/office/drawing/2014/main" id="{22B46DA4-CDDE-5119-2E5E-AD549E681C9C}"/>
              </a:ext>
            </a:extLst>
          </p:cNvPr>
          <p:cNvPicPr>
            <a:picLocks noChangeAspect="1"/>
          </p:cNvPicPr>
          <p:nvPr userDrawn="1"/>
        </p:nvPicPr>
        <p:blipFill>
          <a:blip r:embed="rId2" cstate="print">
            <a:extLst>
              <a:ext uri="{28A0092B-C50C-407E-A947-70E740481C1C}">
                <a14:useLocalDpi xmlns:a14="http://schemas.microsoft.com/office/drawing/2010/main"/>
              </a:ext>
            </a:extLst>
          </a:blip>
          <a:stretch>
            <a:fillRect/>
          </a:stretch>
        </p:blipFill>
        <p:spPr>
          <a:xfrm>
            <a:off x="10725768" y="5901016"/>
            <a:ext cx="1257867" cy="763200"/>
          </a:xfrm>
          <a:prstGeom prst="rect">
            <a:avLst/>
          </a:prstGeom>
        </p:spPr>
      </p:pic>
      <p:sp>
        <p:nvSpPr>
          <p:cNvPr id="5" name="Slide Number Placeholder 5">
            <a:extLst>
              <a:ext uri="{FF2B5EF4-FFF2-40B4-BE49-F238E27FC236}">
                <a16:creationId xmlns:a16="http://schemas.microsoft.com/office/drawing/2014/main" id="{4A321162-C08B-5D98-4E1F-FE50C321D819}"/>
              </a:ext>
            </a:extLst>
          </p:cNvPr>
          <p:cNvSpPr>
            <a:spLocks noGrp="1"/>
          </p:cNvSpPr>
          <p:nvPr>
            <p:ph type="sldNum" sz="quarter" idx="4"/>
          </p:nvPr>
        </p:nvSpPr>
        <p:spPr>
          <a:xfrm>
            <a:off x="376188" y="6282069"/>
            <a:ext cx="2743200" cy="365125"/>
          </a:xfrm>
          <a:prstGeom prst="rect">
            <a:avLst/>
          </a:prstGeom>
        </p:spPr>
        <p:txBody>
          <a:bodyPr vert="horz" lIns="91440" tIns="45720" rIns="91440" bIns="45720" rtlCol="0" anchor="b"/>
          <a:lstStyle>
            <a:lvl1pPr algn="r">
              <a:defRPr sz="1000">
                <a:solidFill>
                  <a:schemeClr val="bg1"/>
                </a:solidFill>
                <a:latin typeface="+mn-lt"/>
              </a:defRPr>
            </a:lvl1pPr>
          </a:lstStyle>
          <a:p>
            <a:pPr algn="l"/>
            <a:fld id="{768364BB-9B21-4D29-A19C-C6410F652861}" type="slidenum">
              <a:rPr lang="en-IE" smtClean="0"/>
              <a:pPr algn="l"/>
              <a:t>‹#›</a:t>
            </a:fld>
            <a:endParaRPr lang="en-IE"/>
          </a:p>
        </p:txBody>
      </p:sp>
      <p:sp>
        <p:nvSpPr>
          <p:cNvPr id="10" name="Footer Placeholder 8">
            <a:extLst>
              <a:ext uri="{FF2B5EF4-FFF2-40B4-BE49-F238E27FC236}">
                <a16:creationId xmlns:a16="http://schemas.microsoft.com/office/drawing/2014/main" id="{75400899-1203-EA20-07C6-EFFB182F41FF}"/>
              </a:ext>
            </a:extLst>
          </p:cNvPr>
          <p:cNvSpPr>
            <a:spLocks noGrp="1"/>
          </p:cNvSpPr>
          <p:nvPr>
            <p:ph type="ftr" sz="quarter" idx="3"/>
          </p:nvPr>
        </p:nvSpPr>
        <p:spPr>
          <a:xfrm>
            <a:off x="4038600" y="6282069"/>
            <a:ext cx="4114800" cy="365125"/>
          </a:xfrm>
          <a:prstGeom prst="rect">
            <a:avLst/>
          </a:prstGeom>
        </p:spPr>
        <p:txBody>
          <a:bodyPr vert="horz" lIns="91440" tIns="45720" rIns="91440" bIns="45720" rtlCol="0" anchor="ctr"/>
          <a:lstStyle>
            <a:lvl1pPr algn="ctr">
              <a:defRPr sz="1000">
                <a:solidFill>
                  <a:schemeClr val="tx1">
                    <a:tint val="82000"/>
                  </a:schemeClr>
                </a:solidFill>
                <a:latin typeface="+mn-lt"/>
              </a:defRPr>
            </a:lvl1pPr>
          </a:lstStyle>
          <a:p>
            <a:endParaRPr lang="en-IE"/>
          </a:p>
        </p:txBody>
      </p:sp>
    </p:spTree>
    <p:extLst>
      <p:ext uri="{BB962C8B-B14F-4D97-AF65-F5344CB8AC3E}">
        <p14:creationId xmlns:p14="http://schemas.microsoft.com/office/powerpoint/2010/main" val="181676030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itle and body text three columns blu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D1C58A-AE9F-CB20-353A-B865ECE39A5D}"/>
              </a:ext>
            </a:extLst>
          </p:cNvPr>
          <p:cNvSpPr>
            <a:spLocks noGrp="1"/>
          </p:cNvSpPr>
          <p:nvPr>
            <p:ph type="title"/>
          </p:nvPr>
        </p:nvSpPr>
        <p:spPr/>
        <p:txBody>
          <a:bodyPr>
            <a:noAutofit/>
          </a:bodyPr>
          <a:lstStyle/>
          <a:p>
            <a:r>
              <a:rPr lang="en-US"/>
              <a:t>Click to edit Master title style</a:t>
            </a:r>
            <a:endParaRPr lang="en-IE"/>
          </a:p>
        </p:txBody>
      </p:sp>
      <p:sp>
        <p:nvSpPr>
          <p:cNvPr id="3" name="Content Placeholder 2">
            <a:extLst>
              <a:ext uri="{FF2B5EF4-FFF2-40B4-BE49-F238E27FC236}">
                <a16:creationId xmlns:a16="http://schemas.microsoft.com/office/drawing/2014/main" id="{833F6E74-65E4-088E-A627-F5CBCB9E0FAA}"/>
              </a:ext>
            </a:extLst>
          </p:cNvPr>
          <p:cNvSpPr>
            <a:spLocks noGrp="1"/>
          </p:cNvSpPr>
          <p:nvPr>
            <p:ph sz="half" idx="1"/>
          </p:nvPr>
        </p:nvSpPr>
        <p:spPr>
          <a:xfrm>
            <a:off x="838200" y="1989056"/>
            <a:ext cx="3055070" cy="3299381"/>
          </a:xfrm>
          <a:solidFill>
            <a:schemeClr val="tx2"/>
          </a:solidFill>
        </p:spPr>
        <p:txBody>
          <a:bodyPr>
            <a:noAutofit/>
          </a:bodyPr>
          <a:lstStyle>
            <a:lvl1pPr marL="0" indent="0">
              <a:buNone/>
              <a:defRPr sz="2000">
                <a:solidFill>
                  <a:schemeClr val="bg1"/>
                </a:solidFill>
              </a:defRPr>
            </a:lvl1pPr>
          </a:lstStyle>
          <a:p>
            <a:pPr lvl="0"/>
            <a:r>
              <a:rPr lang="en-US"/>
              <a:t>Click to edit Master text styles</a:t>
            </a:r>
          </a:p>
        </p:txBody>
      </p:sp>
      <p:sp>
        <p:nvSpPr>
          <p:cNvPr id="7" name="Content Placeholder 2">
            <a:extLst>
              <a:ext uri="{FF2B5EF4-FFF2-40B4-BE49-F238E27FC236}">
                <a16:creationId xmlns:a16="http://schemas.microsoft.com/office/drawing/2014/main" id="{11A8786C-FCBD-3783-706E-0CBF5B0343E3}"/>
              </a:ext>
            </a:extLst>
          </p:cNvPr>
          <p:cNvSpPr>
            <a:spLocks noGrp="1"/>
          </p:cNvSpPr>
          <p:nvPr>
            <p:ph sz="half" idx="10"/>
          </p:nvPr>
        </p:nvSpPr>
        <p:spPr>
          <a:xfrm>
            <a:off x="4629467" y="1989056"/>
            <a:ext cx="3056400" cy="3299381"/>
          </a:xfrm>
          <a:solidFill>
            <a:schemeClr val="tx2"/>
          </a:solidFill>
        </p:spPr>
        <p:txBody>
          <a:bodyPr>
            <a:noAutofit/>
          </a:bodyPr>
          <a:lstStyle>
            <a:lvl1pPr marL="0" indent="0">
              <a:buNone/>
              <a:defRPr sz="2000">
                <a:solidFill>
                  <a:schemeClr val="bg1"/>
                </a:solidFill>
              </a:defRPr>
            </a:lvl1pPr>
          </a:lstStyle>
          <a:p>
            <a:pPr lvl="0"/>
            <a:r>
              <a:rPr lang="en-US"/>
              <a:t>Click to edit Master text styles</a:t>
            </a:r>
          </a:p>
        </p:txBody>
      </p:sp>
      <p:sp>
        <p:nvSpPr>
          <p:cNvPr id="12" name="Content Placeholder 2">
            <a:extLst>
              <a:ext uri="{FF2B5EF4-FFF2-40B4-BE49-F238E27FC236}">
                <a16:creationId xmlns:a16="http://schemas.microsoft.com/office/drawing/2014/main" id="{F4DC31AC-D39C-A8A3-ED76-D3399E224DE3}"/>
              </a:ext>
            </a:extLst>
          </p:cNvPr>
          <p:cNvSpPr>
            <a:spLocks noGrp="1"/>
          </p:cNvSpPr>
          <p:nvPr>
            <p:ph sz="half" idx="11"/>
          </p:nvPr>
        </p:nvSpPr>
        <p:spPr>
          <a:xfrm>
            <a:off x="8297400" y="1989056"/>
            <a:ext cx="3056400" cy="3299381"/>
          </a:xfrm>
          <a:solidFill>
            <a:schemeClr val="tx2"/>
          </a:solidFill>
        </p:spPr>
        <p:txBody>
          <a:bodyPr>
            <a:noAutofit/>
          </a:bodyPr>
          <a:lstStyle>
            <a:lvl1pPr marL="0" indent="0">
              <a:buNone/>
              <a:defRPr sz="2000">
                <a:solidFill>
                  <a:schemeClr val="bg1"/>
                </a:solidFill>
              </a:defRPr>
            </a:lvl1pPr>
          </a:lstStyle>
          <a:p>
            <a:pPr lvl="0"/>
            <a:r>
              <a:rPr lang="en-US"/>
              <a:t>Click to edit Master text styles</a:t>
            </a:r>
          </a:p>
        </p:txBody>
      </p:sp>
      <p:sp>
        <p:nvSpPr>
          <p:cNvPr id="5" name="Slide Number Placeholder 5">
            <a:extLst>
              <a:ext uri="{FF2B5EF4-FFF2-40B4-BE49-F238E27FC236}">
                <a16:creationId xmlns:a16="http://schemas.microsoft.com/office/drawing/2014/main" id="{6D635DEE-A882-2487-2337-D6BB66A7AF82}"/>
              </a:ext>
            </a:extLst>
          </p:cNvPr>
          <p:cNvSpPr>
            <a:spLocks noGrp="1"/>
          </p:cNvSpPr>
          <p:nvPr>
            <p:ph type="sldNum" sz="quarter" idx="4"/>
          </p:nvPr>
        </p:nvSpPr>
        <p:spPr>
          <a:xfrm>
            <a:off x="376188" y="6282069"/>
            <a:ext cx="2743200" cy="365125"/>
          </a:xfrm>
          <a:prstGeom prst="rect">
            <a:avLst/>
          </a:prstGeom>
        </p:spPr>
        <p:txBody>
          <a:bodyPr vert="horz" lIns="91440" tIns="45720" rIns="91440" bIns="45720" rtlCol="0" anchor="b"/>
          <a:lstStyle>
            <a:lvl1pPr algn="r">
              <a:defRPr sz="1000">
                <a:solidFill>
                  <a:schemeClr val="tx1"/>
                </a:solidFill>
                <a:latin typeface="+mn-lt"/>
              </a:defRPr>
            </a:lvl1pPr>
          </a:lstStyle>
          <a:p>
            <a:pPr algn="l"/>
            <a:fld id="{768364BB-9B21-4D29-A19C-C6410F652861}" type="slidenum">
              <a:rPr lang="en-IE" smtClean="0"/>
              <a:pPr algn="l"/>
              <a:t>‹#›</a:t>
            </a:fld>
            <a:endParaRPr lang="en-IE"/>
          </a:p>
        </p:txBody>
      </p:sp>
      <p:sp>
        <p:nvSpPr>
          <p:cNvPr id="6" name="Footer Placeholder 8">
            <a:extLst>
              <a:ext uri="{FF2B5EF4-FFF2-40B4-BE49-F238E27FC236}">
                <a16:creationId xmlns:a16="http://schemas.microsoft.com/office/drawing/2014/main" id="{440D1373-D055-D2EC-8197-171DDBDADDD6}"/>
              </a:ext>
            </a:extLst>
          </p:cNvPr>
          <p:cNvSpPr>
            <a:spLocks noGrp="1"/>
          </p:cNvSpPr>
          <p:nvPr>
            <p:ph type="ftr" sz="quarter" idx="3"/>
          </p:nvPr>
        </p:nvSpPr>
        <p:spPr>
          <a:xfrm>
            <a:off x="4038600" y="6282069"/>
            <a:ext cx="4114800" cy="365125"/>
          </a:xfrm>
          <a:prstGeom prst="rect">
            <a:avLst/>
          </a:prstGeom>
        </p:spPr>
        <p:txBody>
          <a:bodyPr vert="horz" lIns="91440" tIns="45720" rIns="91440" bIns="45720" rtlCol="0" anchor="ctr"/>
          <a:lstStyle>
            <a:lvl1pPr algn="ctr">
              <a:defRPr sz="1000">
                <a:solidFill>
                  <a:schemeClr val="tx1">
                    <a:tint val="82000"/>
                  </a:schemeClr>
                </a:solidFill>
                <a:latin typeface="+mn-lt"/>
              </a:defRPr>
            </a:lvl1pPr>
          </a:lstStyle>
          <a:p>
            <a:endParaRPr lang="en-IE"/>
          </a:p>
        </p:txBody>
      </p:sp>
    </p:spTree>
    <p:extLst>
      <p:ext uri="{BB962C8B-B14F-4D97-AF65-F5344CB8AC3E}">
        <p14:creationId xmlns:p14="http://schemas.microsoft.com/office/powerpoint/2010/main" val="210173067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Title and body text three columns ">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D1C58A-AE9F-CB20-353A-B865ECE39A5D}"/>
              </a:ext>
            </a:extLst>
          </p:cNvPr>
          <p:cNvSpPr>
            <a:spLocks noGrp="1"/>
          </p:cNvSpPr>
          <p:nvPr>
            <p:ph type="title"/>
          </p:nvPr>
        </p:nvSpPr>
        <p:spPr/>
        <p:txBody>
          <a:bodyPr>
            <a:noAutofit/>
          </a:bodyPr>
          <a:lstStyle/>
          <a:p>
            <a:r>
              <a:rPr lang="en-US"/>
              <a:t>Click to edit Master title style</a:t>
            </a:r>
            <a:endParaRPr lang="en-IE"/>
          </a:p>
        </p:txBody>
      </p:sp>
      <p:sp>
        <p:nvSpPr>
          <p:cNvPr id="3" name="Content Placeholder 2">
            <a:extLst>
              <a:ext uri="{FF2B5EF4-FFF2-40B4-BE49-F238E27FC236}">
                <a16:creationId xmlns:a16="http://schemas.microsoft.com/office/drawing/2014/main" id="{833F6E74-65E4-088E-A627-F5CBCB9E0FAA}"/>
              </a:ext>
            </a:extLst>
          </p:cNvPr>
          <p:cNvSpPr>
            <a:spLocks noGrp="1"/>
          </p:cNvSpPr>
          <p:nvPr>
            <p:ph sz="half" idx="1"/>
          </p:nvPr>
        </p:nvSpPr>
        <p:spPr>
          <a:xfrm>
            <a:off x="838200" y="1989056"/>
            <a:ext cx="3055070" cy="3299381"/>
          </a:xfrm>
        </p:spPr>
        <p:txBody>
          <a:bodyPr>
            <a:noAutofit/>
          </a:bodyPr>
          <a:lstStyle>
            <a:lvl1pPr marL="0" indent="0">
              <a:buClr>
                <a:schemeClr val="tx2"/>
              </a:buClr>
              <a:buSzPct val="150000"/>
              <a:buFont typeface="Arial" panose="020B0604020202020204" pitchFamily="34" charset="0"/>
              <a:buNone/>
              <a:defRPr sz="2000">
                <a:solidFill>
                  <a:schemeClr val="tx1"/>
                </a:solidFill>
              </a:defRPr>
            </a:lvl1pPr>
          </a:lstStyle>
          <a:p>
            <a:pPr lvl="0"/>
            <a:r>
              <a:rPr lang="en-US"/>
              <a:t>Click to edit Master text styles</a:t>
            </a:r>
          </a:p>
        </p:txBody>
      </p:sp>
      <p:sp>
        <p:nvSpPr>
          <p:cNvPr id="4" name="Content Placeholder 2">
            <a:extLst>
              <a:ext uri="{FF2B5EF4-FFF2-40B4-BE49-F238E27FC236}">
                <a16:creationId xmlns:a16="http://schemas.microsoft.com/office/drawing/2014/main" id="{AFF39438-760E-ED2B-8243-319A5EF04778}"/>
              </a:ext>
            </a:extLst>
          </p:cNvPr>
          <p:cNvSpPr>
            <a:spLocks noGrp="1"/>
          </p:cNvSpPr>
          <p:nvPr>
            <p:ph sz="half" idx="10"/>
          </p:nvPr>
        </p:nvSpPr>
        <p:spPr>
          <a:xfrm>
            <a:off x="4568465" y="1989055"/>
            <a:ext cx="3055070" cy="3299381"/>
          </a:xfrm>
        </p:spPr>
        <p:txBody>
          <a:bodyPr>
            <a:noAutofit/>
          </a:bodyPr>
          <a:lstStyle>
            <a:lvl1pPr marL="0" indent="0">
              <a:buClr>
                <a:schemeClr val="tx2"/>
              </a:buClr>
              <a:buSzPct val="150000"/>
              <a:buFont typeface="Arial" panose="020B0604020202020204" pitchFamily="34" charset="0"/>
              <a:buNone/>
              <a:defRPr sz="2000">
                <a:solidFill>
                  <a:schemeClr val="tx1"/>
                </a:solidFill>
              </a:defRPr>
            </a:lvl1pPr>
          </a:lstStyle>
          <a:p>
            <a:pPr lvl="0"/>
            <a:r>
              <a:rPr lang="en-US"/>
              <a:t>Click to edit Master text styles</a:t>
            </a:r>
          </a:p>
        </p:txBody>
      </p:sp>
      <p:sp>
        <p:nvSpPr>
          <p:cNvPr id="6" name="Slide Number Placeholder 5">
            <a:extLst>
              <a:ext uri="{FF2B5EF4-FFF2-40B4-BE49-F238E27FC236}">
                <a16:creationId xmlns:a16="http://schemas.microsoft.com/office/drawing/2014/main" id="{B6FA7DAD-79FF-9241-7523-B9F28613FBC3}"/>
              </a:ext>
            </a:extLst>
          </p:cNvPr>
          <p:cNvSpPr>
            <a:spLocks noGrp="1"/>
          </p:cNvSpPr>
          <p:nvPr>
            <p:ph type="sldNum" sz="quarter" idx="4"/>
          </p:nvPr>
        </p:nvSpPr>
        <p:spPr>
          <a:xfrm>
            <a:off x="376188" y="6282069"/>
            <a:ext cx="2743200" cy="365125"/>
          </a:xfrm>
          <a:prstGeom prst="rect">
            <a:avLst/>
          </a:prstGeom>
        </p:spPr>
        <p:txBody>
          <a:bodyPr vert="horz" lIns="91440" tIns="45720" rIns="91440" bIns="45720" rtlCol="0" anchor="b">
            <a:noAutofit/>
          </a:bodyPr>
          <a:lstStyle>
            <a:lvl1pPr algn="r">
              <a:defRPr sz="1000">
                <a:solidFill>
                  <a:schemeClr val="tx1"/>
                </a:solidFill>
                <a:latin typeface="+mn-lt"/>
              </a:defRPr>
            </a:lvl1pPr>
          </a:lstStyle>
          <a:p>
            <a:pPr algn="l"/>
            <a:fld id="{768364BB-9B21-4D29-A19C-C6410F652861}" type="slidenum">
              <a:rPr lang="en-IE" smtClean="0"/>
              <a:pPr algn="l"/>
              <a:t>‹#›</a:t>
            </a:fld>
            <a:endParaRPr lang="en-IE"/>
          </a:p>
        </p:txBody>
      </p:sp>
      <p:sp>
        <p:nvSpPr>
          <p:cNvPr id="5" name="Content Placeholder 2">
            <a:extLst>
              <a:ext uri="{FF2B5EF4-FFF2-40B4-BE49-F238E27FC236}">
                <a16:creationId xmlns:a16="http://schemas.microsoft.com/office/drawing/2014/main" id="{C2284C9D-0459-8584-A6B3-FFE83837141D}"/>
              </a:ext>
            </a:extLst>
          </p:cNvPr>
          <p:cNvSpPr>
            <a:spLocks noGrp="1"/>
          </p:cNvSpPr>
          <p:nvPr>
            <p:ph sz="half" idx="11"/>
          </p:nvPr>
        </p:nvSpPr>
        <p:spPr>
          <a:xfrm>
            <a:off x="8298730" y="1989055"/>
            <a:ext cx="3055070" cy="3299381"/>
          </a:xfrm>
        </p:spPr>
        <p:txBody>
          <a:bodyPr>
            <a:noAutofit/>
          </a:bodyPr>
          <a:lstStyle>
            <a:lvl1pPr marL="0" indent="0">
              <a:buClr>
                <a:schemeClr val="tx2"/>
              </a:buClr>
              <a:buSzPct val="150000"/>
              <a:buFont typeface="Arial" panose="020B0604020202020204" pitchFamily="34" charset="0"/>
              <a:buNone/>
              <a:defRPr sz="2000">
                <a:solidFill>
                  <a:schemeClr val="tx1"/>
                </a:solidFill>
              </a:defRPr>
            </a:lvl1pPr>
          </a:lstStyle>
          <a:p>
            <a:pPr lvl="0"/>
            <a:r>
              <a:rPr lang="en-US"/>
              <a:t>Click to edit Master text styles</a:t>
            </a:r>
          </a:p>
        </p:txBody>
      </p:sp>
      <p:sp>
        <p:nvSpPr>
          <p:cNvPr id="8" name="Footer Placeholder 8">
            <a:extLst>
              <a:ext uri="{FF2B5EF4-FFF2-40B4-BE49-F238E27FC236}">
                <a16:creationId xmlns:a16="http://schemas.microsoft.com/office/drawing/2014/main" id="{9454014D-FC40-DABB-5F97-62E05A376F6A}"/>
              </a:ext>
            </a:extLst>
          </p:cNvPr>
          <p:cNvSpPr>
            <a:spLocks noGrp="1"/>
          </p:cNvSpPr>
          <p:nvPr>
            <p:ph type="ftr" sz="quarter" idx="3"/>
          </p:nvPr>
        </p:nvSpPr>
        <p:spPr>
          <a:xfrm>
            <a:off x="4038600" y="6282069"/>
            <a:ext cx="4114800" cy="365125"/>
          </a:xfrm>
          <a:prstGeom prst="rect">
            <a:avLst/>
          </a:prstGeom>
        </p:spPr>
        <p:txBody>
          <a:bodyPr vert="horz" lIns="91440" tIns="45720" rIns="91440" bIns="45720" rtlCol="0" anchor="ctr"/>
          <a:lstStyle>
            <a:lvl1pPr algn="ctr">
              <a:defRPr sz="1000">
                <a:solidFill>
                  <a:schemeClr val="tx1">
                    <a:tint val="82000"/>
                  </a:schemeClr>
                </a:solidFill>
                <a:latin typeface="+mn-lt"/>
              </a:defRPr>
            </a:lvl1pPr>
          </a:lstStyle>
          <a:p>
            <a:endParaRPr lang="en-IE"/>
          </a:p>
        </p:txBody>
      </p:sp>
    </p:spTree>
    <p:extLst>
      <p:ext uri="{BB962C8B-B14F-4D97-AF65-F5344CB8AC3E}">
        <p14:creationId xmlns:p14="http://schemas.microsoft.com/office/powerpoint/2010/main" val="187244030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p:cSld name="Title and body text three columns with subtitle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D1C58A-AE9F-CB20-353A-B865ECE39A5D}"/>
              </a:ext>
            </a:extLst>
          </p:cNvPr>
          <p:cNvSpPr>
            <a:spLocks noGrp="1"/>
          </p:cNvSpPr>
          <p:nvPr>
            <p:ph type="title"/>
          </p:nvPr>
        </p:nvSpPr>
        <p:spPr/>
        <p:txBody>
          <a:bodyPr>
            <a:noAutofit/>
          </a:bodyPr>
          <a:lstStyle/>
          <a:p>
            <a:r>
              <a:rPr lang="en-US"/>
              <a:t>Click to edit Master title style</a:t>
            </a:r>
            <a:endParaRPr lang="en-IE"/>
          </a:p>
        </p:txBody>
      </p:sp>
      <p:sp>
        <p:nvSpPr>
          <p:cNvPr id="3" name="Content Placeholder 2">
            <a:extLst>
              <a:ext uri="{FF2B5EF4-FFF2-40B4-BE49-F238E27FC236}">
                <a16:creationId xmlns:a16="http://schemas.microsoft.com/office/drawing/2014/main" id="{389E2655-E9DF-246B-F4FD-D62B2B37A4B3}"/>
              </a:ext>
            </a:extLst>
          </p:cNvPr>
          <p:cNvSpPr>
            <a:spLocks noGrp="1"/>
          </p:cNvSpPr>
          <p:nvPr>
            <p:ph sz="half" idx="15" hasCustomPrompt="1"/>
          </p:nvPr>
        </p:nvSpPr>
        <p:spPr>
          <a:xfrm>
            <a:off x="838200" y="2029022"/>
            <a:ext cx="3045644" cy="460375"/>
          </a:xfrm>
          <a:solidFill>
            <a:schemeClr val="tx2"/>
          </a:solidFill>
          <a:ln w="12700" cap="rnd">
            <a:noFill/>
            <a:round/>
          </a:ln>
        </p:spPr>
        <p:style>
          <a:lnRef idx="2">
            <a:schemeClr val="accent1"/>
          </a:lnRef>
          <a:fillRef idx="1">
            <a:schemeClr val="lt1"/>
          </a:fillRef>
          <a:effectRef idx="0">
            <a:schemeClr val="accent1"/>
          </a:effectRef>
          <a:fontRef idx="minor">
            <a:schemeClr val="dk1"/>
          </a:fontRef>
        </p:style>
        <p:txBody>
          <a:bodyPr lIns="72000" tIns="72000" rIns="72000" bIns="72000">
            <a:noAutofit/>
          </a:bodyPr>
          <a:lstStyle>
            <a:lvl1pPr marL="0" indent="0">
              <a:buNone/>
              <a:defRPr sz="2400" b="1">
                <a:solidFill>
                  <a:schemeClr val="bg1"/>
                </a:solidFill>
              </a:defRPr>
            </a:lvl1pPr>
          </a:lstStyle>
          <a:p>
            <a:pPr lvl="0"/>
            <a:r>
              <a:rPr lang="en-US"/>
              <a:t>Click to add subtitle</a:t>
            </a:r>
          </a:p>
        </p:txBody>
      </p:sp>
      <p:sp>
        <p:nvSpPr>
          <p:cNvPr id="14" name="Content Placeholder 2">
            <a:extLst>
              <a:ext uri="{FF2B5EF4-FFF2-40B4-BE49-F238E27FC236}">
                <a16:creationId xmlns:a16="http://schemas.microsoft.com/office/drawing/2014/main" id="{A1C7A71E-B4AA-350C-C619-6CD926C5FB05}"/>
              </a:ext>
            </a:extLst>
          </p:cNvPr>
          <p:cNvSpPr>
            <a:spLocks noGrp="1"/>
          </p:cNvSpPr>
          <p:nvPr>
            <p:ph sz="half" idx="1"/>
          </p:nvPr>
        </p:nvSpPr>
        <p:spPr>
          <a:xfrm>
            <a:off x="838200" y="2690199"/>
            <a:ext cx="3045644" cy="2598238"/>
          </a:xfrm>
        </p:spPr>
        <p:txBody>
          <a:bodyPr>
            <a:noAutofit/>
          </a:bodyPr>
          <a:lstStyle>
            <a:lvl1pPr marL="0" indent="0">
              <a:buNone/>
              <a:defRPr sz="2000">
                <a:solidFill>
                  <a:schemeClr val="tx1"/>
                </a:solidFill>
              </a:defRPr>
            </a:lvl1pPr>
          </a:lstStyle>
          <a:p>
            <a:pPr lvl="0"/>
            <a:r>
              <a:rPr lang="en-US"/>
              <a:t>Click to edit Master text styles</a:t>
            </a:r>
          </a:p>
        </p:txBody>
      </p:sp>
      <p:sp>
        <p:nvSpPr>
          <p:cNvPr id="4" name="Content Placeholder 2">
            <a:extLst>
              <a:ext uri="{FF2B5EF4-FFF2-40B4-BE49-F238E27FC236}">
                <a16:creationId xmlns:a16="http://schemas.microsoft.com/office/drawing/2014/main" id="{0B64B145-4048-55E1-B2E9-6B27CC0E5870}"/>
              </a:ext>
            </a:extLst>
          </p:cNvPr>
          <p:cNvSpPr>
            <a:spLocks noGrp="1"/>
          </p:cNvSpPr>
          <p:nvPr>
            <p:ph sz="half" idx="16" hasCustomPrompt="1"/>
          </p:nvPr>
        </p:nvSpPr>
        <p:spPr>
          <a:xfrm>
            <a:off x="4586925" y="2010169"/>
            <a:ext cx="3132055" cy="460375"/>
          </a:xfrm>
          <a:solidFill>
            <a:schemeClr val="tx2"/>
          </a:solidFill>
          <a:ln w="12700" cap="rnd">
            <a:noFill/>
            <a:round/>
          </a:ln>
        </p:spPr>
        <p:style>
          <a:lnRef idx="2">
            <a:schemeClr val="accent1"/>
          </a:lnRef>
          <a:fillRef idx="1">
            <a:schemeClr val="lt1"/>
          </a:fillRef>
          <a:effectRef idx="0">
            <a:schemeClr val="accent1"/>
          </a:effectRef>
          <a:fontRef idx="minor">
            <a:schemeClr val="dk1"/>
          </a:fontRef>
        </p:style>
        <p:txBody>
          <a:bodyPr lIns="72000" tIns="72000" rIns="72000" bIns="72000">
            <a:noAutofit/>
          </a:bodyPr>
          <a:lstStyle>
            <a:lvl1pPr marL="0" indent="0">
              <a:buNone/>
              <a:defRPr sz="2400" b="1">
                <a:solidFill>
                  <a:schemeClr val="bg1"/>
                </a:solidFill>
              </a:defRPr>
            </a:lvl1pPr>
          </a:lstStyle>
          <a:p>
            <a:pPr lvl="0"/>
            <a:r>
              <a:rPr lang="en-US"/>
              <a:t>Click to add subtitle</a:t>
            </a:r>
          </a:p>
        </p:txBody>
      </p:sp>
      <p:sp>
        <p:nvSpPr>
          <p:cNvPr id="16" name="Content Placeholder 2">
            <a:extLst>
              <a:ext uri="{FF2B5EF4-FFF2-40B4-BE49-F238E27FC236}">
                <a16:creationId xmlns:a16="http://schemas.microsoft.com/office/drawing/2014/main" id="{56044468-6F92-BCD9-357B-E33281665606}"/>
              </a:ext>
            </a:extLst>
          </p:cNvPr>
          <p:cNvSpPr>
            <a:spLocks noGrp="1"/>
          </p:cNvSpPr>
          <p:nvPr>
            <p:ph sz="half" idx="10"/>
          </p:nvPr>
        </p:nvSpPr>
        <p:spPr>
          <a:xfrm>
            <a:off x="4586926" y="2690199"/>
            <a:ext cx="3132055" cy="2598238"/>
          </a:xfrm>
        </p:spPr>
        <p:txBody>
          <a:bodyPr>
            <a:noAutofit/>
          </a:bodyPr>
          <a:lstStyle>
            <a:lvl1pPr marL="0" indent="0">
              <a:buNone/>
              <a:defRPr sz="2000">
                <a:solidFill>
                  <a:schemeClr val="tx1"/>
                </a:solidFill>
              </a:defRPr>
            </a:lvl1pPr>
          </a:lstStyle>
          <a:p>
            <a:pPr lvl="0"/>
            <a:r>
              <a:rPr lang="en-US"/>
              <a:t>Click to edit Master text styles</a:t>
            </a:r>
          </a:p>
        </p:txBody>
      </p:sp>
      <p:sp>
        <p:nvSpPr>
          <p:cNvPr id="5" name="Content Placeholder 2">
            <a:extLst>
              <a:ext uri="{FF2B5EF4-FFF2-40B4-BE49-F238E27FC236}">
                <a16:creationId xmlns:a16="http://schemas.microsoft.com/office/drawing/2014/main" id="{AE2839C1-28EB-C84A-8FE0-1EB86DE1BDEE}"/>
              </a:ext>
            </a:extLst>
          </p:cNvPr>
          <p:cNvSpPr>
            <a:spLocks noGrp="1"/>
          </p:cNvSpPr>
          <p:nvPr>
            <p:ph sz="half" idx="17" hasCustomPrompt="1"/>
          </p:nvPr>
        </p:nvSpPr>
        <p:spPr>
          <a:xfrm>
            <a:off x="8422064" y="2029022"/>
            <a:ext cx="3045644" cy="460375"/>
          </a:xfrm>
          <a:solidFill>
            <a:schemeClr val="tx2"/>
          </a:solidFill>
          <a:ln w="12700" cap="rnd">
            <a:noFill/>
            <a:round/>
          </a:ln>
        </p:spPr>
        <p:style>
          <a:lnRef idx="2">
            <a:schemeClr val="accent1"/>
          </a:lnRef>
          <a:fillRef idx="1">
            <a:schemeClr val="lt1"/>
          </a:fillRef>
          <a:effectRef idx="0">
            <a:schemeClr val="accent1"/>
          </a:effectRef>
          <a:fontRef idx="minor">
            <a:schemeClr val="dk1"/>
          </a:fontRef>
        </p:style>
        <p:txBody>
          <a:bodyPr lIns="72000" tIns="72000" rIns="72000" bIns="72000">
            <a:noAutofit/>
          </a:bodyPr>
          <a:lstStyle>
            <a:lvl1pPr marL="0" indent="0">
              <a:buNone/>
              <a:defRPr sz="2400" b="1">
                <a:solidFill>
                  <a:schemeClr val="bg1"/>
                </a:solidFill>
              </a:defRPr>
            </a:lvl1pPr>
          </a:lstStyle>
          <a:p>
            <a:pPr lvl="0"/>
            <a:r>
              <a:rPr lang="en-US"/>
              <a:t>Click to add subtitle</a:t>
            </a:r>
          </a:p>
        </p:txBody>
      </p:sp>
      <p:sp>
        <p:nvSpPr>
          <p:cNvPr id="18" name="Content Placeholder 2">
            <a:extLst>
              <a:ext uri="{FF2B5EF4-FFF2-40B4-BE49-F238E27FC236}">
                <a16:creationId xmlns:a16="http://schemas.microsoft.com/office/drawing/2014/main" id="{A1E8E11D-2B2A-C5C5-EFFC-16D798510576}"/>
              </a:ext>
            </a:extLst>
          </p:cNvPr>
          <p:cNvSpPr>
            <a:spLocks noGrp="1"/>
          </p:cNvSpPr>
          <p:nvPr>
            <p:ph sz="half" idx="11"/>
          </p:nvPr>
        </p:nvSpPr>
        <p:spPr>
          <a:xfrm>
            <a:off x="8422064" y="2690199"/>
            <a:ext cx="3045644" cy="2598238"/>
          </a:xfrm>
        </p:spPr>
        <p:txBody>
          <a:bodyPr>
            <a:noAutofit/>
          </a:bodyPr>
          <a:lstStyle>
            <a:lvl1pPr>
              <a:defRPr sz="2000">
                <a:solidFill>
                  <a:schemeClr val="tx1"/>
                </a:solidFill>
              </a:defRPr>
            </a:lvl1pPr>
          </a:lstStyle>
          <a:p>
            <a:pPr marL="0" marR="0" lvl="0" indent="0" algn="l" defTabSz="914400" rtl="0" eaLnBrk="1" fontAlgn="auto" latinLnBrk="0" hangingPunct="1">
              <a:lnSpc>
                <a:spcPct val="90000"/>
              </a:lnSpc>
              <a:spcBef>
                <a:spcPts val="1000"/>
              </a:spcBef>
              <a:spcAft>
                <a:spcPts val="0"/>
              </a:spcAft>
              <a:buClrTx/>
              <a:buSzTx/>
              <a:buFontTx/>
              <a:buNone/>
              <a:tabLst/>
              <a:defRPr/>
            </a:pPr>
            <a:r>
              <a:rPr lang="en-US"/>
              <a:t>Click to edit Master text styles</a:t>
            </a:r>
          </a:p>
        </p:txBody>
      </p:sp>
      <p:sp>
        <p:nvSpPr>
          <p:cNvPr id="7" name="Slide Number Placeholder 5">
            <a:extLst>
              <a:ext uri="{FF2B5EF4-FFF2-40B4-BE49-F238E27FC236}">
                <a16:creationId xmlns:a16="http://schemas.microsoft.com/office/drawing/2014/main" id="{62761D88-1D18-A805-8D96-5BEBFEFE219D}"/>
              </a:ext>
            </a:extLst>
          </p:cNvPr>
          <p:cNvSpPr>
            <a:spLocks noGrp="1"/>
          </p:cNvSpPr>
          <p:nvPr>
            <p:ph type="sldNum" sz="quarter" idx="4"/>
          </p:nvPr>
        </p:nvSpPr>
        <p:spPr>
          <a:xfrm>
            <a:off x="376188" y="6282069"/>
            <a:ext cx="2743200" cy="365125"/>
          </a:xfrm>
          <a:prstGeom prst="rect">
            <a:avLst/>
          </a:prstGeom>
        </p:spPr>
        <p:txBody>
          <a:bodyPr vert="horz" lIns="91440" tIns="45720" rIns="91440" bIns="45720" rtlCol="0" anchor="b">
            <a:noAutofit/>
          </a:bodyPr>
          <a:lstStyle>
            <a:lvl1pPr algn="r">
              <a:defRPr sz="1000">
                <a:solidFill>
                  <a:schemeClr val="tx1"/>
                </a:solidFill>
                <a:latin typeface="+mn-lt"/>
              </a:defRPr>
            </a:lvl1pPr>
          </a:lstStyle>
          <a:p>
            <a:pPr algn="l"/>
            <a:fld id="{768364BB-9B21-4D29-A19C-C6410F652861}" type="slidenum">
              <a:rPr lang="en-IE" smtClean="0"/>
              <a:pPr algn="l"/>
              <a:t>‹#›</a:t>
            </a:fld>
            <a:endParaRPr lang="en-IE"/>
          </a:p>
        </p:txBody>
      </p:sp>
      <p:sp>
        <p:nvSpPr>
          <p:cNvPr id="8" name="Footer Placeholder 8">
            <a:extLst>
              <a:ext uri="{FF2B5EF4-FFF2-40B4-BE49-F238E27FC236}">
                <a16:creationId xmlns:a16="http://schemas.microsoft.com/office/drawing/2014/main" id="{C4BB2291-2147-D1C0-AB46-6D3DE9C2DA5F}"/>
              </a:ext>
            </a:extLst>
          </p:cNvPr>
          <p:cNvSpPr>
            <a:spLocks noGrp="1"/>
          </p:cNvSpPr>
          <p:nvPr>
            <p:ph type="ftr" sz="quarter" idx="3"/>
          </p:nvPr>
        </p:nvSpPr>
        <p:spPr>
          <a:xfrm>
            <a:off x="4038600" y="6282069"/>
            <a:ext cx="4114800" cy="365125"/>
          </a:xfrm>
          <a:prstGeom prst="rect">
            <a:avLst/>
          </a:prstGeom>
        </p:spPr>
        <p:txBody>
          <a:bodyPr vert="horz" lIns="91440" tIns="45720" rIns="91440" bIns="45720" rtlCol="0" anchor="ctr"/>
          <a:lstStyle>
            <a:lvl1pPr algn="ctr">
              <a:defRPr sz="1000">
                <a:solidFill>
                  <a:schemeClr val="tx1">
                    <a:tint val="82000"/>
                  </a:schemeClr>
                </a:solidFill>
                <a:latin typeface="+mn-lt"/>
              </a:defRPr>
            </a:lvl1pPr>
          </a:lstStyle>
          <a:p>
            <a:endParaRPr lang="en-IE"/>
          </a:p>
        </p:txBody>
      </p:sp>
    </p:spTree>
    <p:extLst>
      <p:ext uri="{BB962C8B-B14F-4D97-AF65-F5344CB8AC3E}">
        <p14:creationId xmlns:p14="http://schemas.microsoft.com/office/powerpoint/2010/main" val="172017174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p:cSld name="Body text and image coloured background">
    <p:bg>
      <p:bgRef idx="1001">
        <a:schemeClr val="bg2"/>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20F1C0-2CE9-2640-8D54-464A0BF69C2C}"/>
              </a:ext>
            </a:extLst>
          </p:cNvPr>
          <p:cNvSpPr>
            <a:spLocks noGrp="1"/>
          </p:cNvSpPr>
          <p:nvPr>
            <p:ph type="title"/>
          </p:nvPr>
        </p:nvSpPr>
        <p:spPr>
          <a:xfrm>
            <a:off x="838200" y="365126"/>
            <a:ext cx="10515602" cy="816904"/>
          </a:xfrm>
        </p:spPr>
        <p:txBody>
          <a:bodyPr>
            <a:noAutofit/>
          </a:bodyPr>
          <a:lstStyle>
            <a:lvl1pPr>
              <a:defRPr>
                <a:solidFill>
                  <a:schemeClr val="tx1"/>
                </a:solidFill>
              </a:defRPr>
            </a:lvl1pPr>
          </a:lstStyle>
          <a:p>
            <a:r>
              <a:rPr lang="en-US"/>
              <a:t>Click to edit Master title style</a:t>
            </a:r>
            <a:endParaRPr lang="en-IE"/>
          </a:p>
        </p:txBody>
      </p:sp>
      <p:sp>
        <p:nvSpPr>
          <p:cNvPr id="7" name="Content Placeholder 2">
            <a:extLst>
              <a:ext uri="{FF2B5EF4-FFF2-40B4-BE49-F238E27FC236}">
                <a16:creationId xmlns:a16="http://schemas.microsoft.com/office/drawing/2014/main" id="{4F9DE773-46A1-EE6A-D3DF-FC96DCA4C7CB}"/>
              </a:ext>
            </a:extLst>
          </p:cNvPr>
          <p:cNvSpPr>
            <a:spLocks noGrp="1"/>
          </p:cNvSpPr>
          <p:nvPr>
            <p:ph sz="half" idx="1"/>
          </p:nvPr>
        </p:nvSpPr>
        <p:spPr>
          <a:xfrm>
            <a:off x="838200" y="1847851"/>
            <a:ext cx="4670502" cy="3638549"/>
          </a:xfrm>
          <a:noFill/>
        </p:spPr>
        <p:txBody>
          <a:bodyPr>
            <a:noAutofit/>
          </a:bodyPr>
          <a:lstStyle>
            <a:lvl1pPr marL="0" indent="0">
              <a:buNone/>
              <a:defRPr sz="2000">
                <a:solidFill>
                  <a:schemeClr val="tx1"/>
                </a:solidFill>
              </a:defRPr>
            </a:lvl1pPr>
          </a:lstStyle>
          <a:p>
            <a:pPr lvl="0"/>
            <a:r>
              <a:rPr lang="en-US"/>
              <a:t>Click to edit Master text styles</a:t>
            </a:r>
          </a:p>
        </p:txBody>
      </p:sp>
      <p:sp>
        <p:nvSpPr>
          <p:cNvPr id="4" name="Picture Placeholder 3">
            <a:extLst>
              <a:ext uri="{FF2B5EF4-FFF2-40B4-BE49-F238E27FC236}">
                <a16:creationId xmlns:a16="http://schemas.microsoft.com/office/drawing/2014/main" id="{36CC71E5-FBEB-2751-9FF1-D81B32C5D665}"/>
              </a:ext>
            </a:extLst>
          </p:cNvPr>
          <p:cNvSpPr>
            <a:spLocks noGrp="1"/>
          </p:cNvSpPr>
          <p:nvPr>
            <p:ph type="pic" sz="quarter" idx="10"/>
          </p:nvPr>
        </p:nvSpPr>
        <p:spPr>
          <a:xfrm>
            <a:off x="6350002" y="1825625"/>
            <a:ext cx="5003800" cy="3638550"/>
          </a:xfrm>
          <a:solidFill>
            <a:schemeClr val="tx2"/>
          </a:solidFill>
          <a:ln w="76200">
            <a:noFill/>
          </a:ln>
          <a:effectLst/>
        </p:spPr>
        <p:txBody>
          <a:bodyPr/>
          <a:lstStyle>
            <a:lvl1pPr marL="0" indent="0">
              <a:buNone/>
              <a:defRPr>
                <a:solidFill>
                  <a:schemeClr val="bg2"/>
                </a:solidFill>
              </a:defRPr>
            </a:lvl1pPr>
          </a:lstStyle>
          <a:p>
            <a:r>
              <a:rPr lang="en-US"/>
              <a:t>Click icon to add picture</a:t>
            </a:r>
            <a:endParaRPr lang="en-IE"/>
          </a:p>
        </p:txBody>
      </p:sp>
      <p:pic>
        <p:nvPicPr>
          <p:cNvPr id="6" name="Picture 5" descr="A blue flag with yellow stars and stripes&#10;&#10;Description automatically generated">
            <a:extLst>
              <a:ext uri="{FF2B5EF4-FFF2-40B4-BE49-F238E27FC236}">
                <a16:creationId xmlns:a16="http://schemas.microsoft.com/office/drawing/2014/main" id="{93834467-B58A-08E2-AA0A-DB1D50F360BB}"/>
              </a:ext>
            </a:extLst>
          </p:cNvPr>
          <p:cNvPicPr>
            <a:picLocks noChangeAspect="1"/>
          </p:cNvPicPr>
          <p:nvPr/>
        </p:nvPicPr>
        <p:blipFill>
          <a:blip r:embed="rId2" cstate="print">
            <a:extLst>
              <a:ext uri="{28A0092B-C50C-407E-A947-70E740481C1C}">
                <a14:useLocalDpi xmlns:a14="http://schemas.microsoft.com/office/drawing/2010/main"/>
              </a:ext>
            </a:extLst>
          </a:blip>
          <a:stretch>
            <a:fillRect/>
          </a:stretch>
        </p:blipFill>
        <p:spPr>
          <a:xfrm>
            <a:off x="10725768" y="5901016"/>
            <a:ext cx="1257867" cy="763200"/>
          </a:xfrm>
          <a:prstGeom prst="rect">
            <a:avLst/>
          </a:prstGeom>
        </p:spPr>
      </p:pic>
      <p:pic>
        <p:nvPicPr>
          <p:cNvPr id="5" name="Picture 4" descr="A blue flag with yellow stars and stripes&#10;&#10;Description automatically generated">
            <a:extLst>
              <a:ext uri="{FF2B5EF4-FFF2-40B4-BE49-F238E27FC236}">
                <a16:creationId xmlns:a16="http://schemas.microsoft.com/office/drawing/2014/main" id="{570F0233-3DB4-DD9F-5F0F-396910702D84}"/>
              </a:ext>
            </a:extLst>
          </p:cNvPr>
          <p:cNvPicPr>
            <a:picLocks noChangeAspect="1"/>
          </p:cNvPicPr>
          <p:nvPr userDrawn="1"/>
        </p:nvPicPr>
        <p:blipFill>
          <a:blip r:embed="rId2" cstate="print">
            <a:extLst>
              <a:ext uri="{28A0092B-C50C-407E-A947-70E740481C1C}">
                <a14:useLocalDpi xmlns:a14="http://schemas.microsoft.com/office/drawing/2010/main"/>
              </a:ext>
            </a:extLst>
          </a:blip>
          <a:stretch>
            <a:fillRect/>
          </a:stretch>
        </p:blipFill>
        <p:spPr>
          <a:xfrm>
            <a:off x="10725768" y="5901016"/>
            <a:ext cx="1257867" cy="763200"/>
          </a:xfrm>
          <a:prstGeom prst="rect">
            <a:avLst/>
          </a:prstGeom>
        </p:spPr>
      </p:pic>
      <p:sp>
        <p:nvSpPr>
          <p:cNvPr id="8" name="Slide Number Placeholder 5">
            <a:extLst>
              <a:ext uri="{FF2B5EF4-FFF2-40B4-BE49-F238E27FC236}">
                <a16:creationId xmlns:a16="http://schemas.microsoft.com/office/drawing/2014/main" id="{4A4DF5A1-9706-DCB7-1601-51D0F26AEF16}"/>
              </a:ext>
            </a:extLst>
          </p:cNvPr>
          <p:cNvSpPr>
            <a:spLocks noGrp="1"/>
          </p:cNvSpPr>
          <p:nvPr>
            <p:ph type="sldNum" sz="quarter" idx="4"/>
          </p:nvPr>
        </p:nvSpPr>
        <p:spPr>
          <a:xfrm>
            <a:off x="376188" y="6282069"/>
            <a:ext cx="2743200" cy="365125"/>
          </a:xfrm>
          <a:prstGeom prst="rect">
            <a:avLst/>
          </a:prstGeom>
        </p:spPr>
        <p:txBody>
          <a:bodyPr vert="horz" lIns="91440" tIns="45720" rIns="91440" bIns="45720" rtlCol="0" anchor="b">
            <a:noAutofit/>
          </a:bodyPr>
          <a:lstStyle>
            <a:lvl1pPr algn="r">
              <a:defRPr sz="1000">
                <a:solidFill>
                  <a:schemeClr val="tx1"/>
                </a:solidFill>
                <a:latin typeface="+mn-lt"/>
              </a:defRPr>
            </a:lvl1pPr>
          </a:lstStyle>
          <a:p>
            <a:pPr algn="l"/>
            <a:fld id="{768364BB-9B21-4D29-A19C-C6410F652861}" type="slidenum">
              <a:rPr lang="en-IE" smtClean="0"/>
              <a:pPr algn="l"/>
              <a:t>‹#›</a:t>
            </a:fld>
            <a:endParaRPr lang="en-IE"/>
          </a:p>
        </p:txBody>
      </p:sp>
      <p:sp>
        <p:nvSpPr>
          <p:cNvPr id="9" name="Footer Placeholder 8">
            <a:extLst>
              <a:ext uri="{FF2B5EF4-FFF2-40B4-BE49-F238E27FC236}">
                <a16:creationId xmlns:a16="http://schemas.microsoft.com/office/drawing/2014/main" id="{EFB7DFF0-1C84-8F6C-0408-2B151512616E}"/>
              </a:ext>
            </a:extLst>
          </p:cNvPr>
          <p:cNvSpPr>
            <a:spLocks noGrp="1"/>
          </p:cNvSpPr>
          <p:nvPr>
            <p:ph type="ftr" sz="quarter" idx="3"/>
          </p:nvPr>
        </p:nvSpPr>
        <p:spPr>
          <a:xfrm>
            <a:off x="4038600" y="6282069"/>
            <a:ext cx="4114800" cy="365125"/>
          </a:xfrm>
          <a:prstGeom prst="rect">
            <a:avLst/>
          </a:prstGeom>
        </p:spPr>
        <p:txBody>
          <a:bodyPr vert="horz" lIns="91440" tIns="45720" rIns="91440" bIns="45720" rtlCol="0" anchor="ctr"/>
          <a:lstStyle>
            <a:lvl1pPr algn="ctr">
              <a:defRPr sz="1000">
                <a:solidFill>
                  <a:schemeClr val="tx1">
                    <a:tint val="82000"/>
                  </a:schemeClr>
                </a:solidFill>
                <a:latin typeface="+mn-lt"/>
              </a:defRPr>
            </a:lvl1pPr>
          </a:lstStyle>
          <a:p>
            <a:endParaRPr lang="en-IE"/>
          </a:p>
        </p:txBody>
      </p:sp>
    </p:spTree>
    <p:extLst>
      <p:ext uri="{BB962C8B-B14F-4D97-AF65-F5344CB8AC3E}">
        <p14:creationId xmlns:p14="http://schemas.microsoft.com/office/powerpoint/2010/main" val="1325619573"/>
      </p:ext>
    </p:extLst>
  </p:cSld>
  <p:clrMapOvr>
    <a:overrideClrMapping bg1="dk1" tx1="lt1" bg2="dk2" tx2="lt2" accent1="accent1" accent2="accent2" accent3="accent3" accent4="accent4" accent5="accent5" accent6="accent6" hlink="hlink" folHlink="folHlink"/>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p:cSld name="Body text and image ">
    <p:bg>
      <p:bgPr>
        <a:solidFill>
          <a:schemeClr val="tx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20F1C0-2CE9-2640-8D54-464A0BF69C2C}"/>
              </a:ext>
            </a:extLst>
          </p:cNvPr>
          <p:cNvSpPr>
            <a:spLocks noGrp="1"/>
          </p:cNvSpPr>
          <p:nvPr>
            <p:ph type="title"/>
          </p:nvPr>
        </p:nvSpPr>
        <p:spPr>
          <a:xfrm>
            <a:off x="838200" y="365126"/>
            <a:ext cx="10515602" cy="816904"/>
          </a:xfrm>
        </p:spPr>
        <p:txBody>
          <a:bodyPr>
            <a:noAutofit/>
          </a:bodyPr>
          <a:lstStyle>
            <a:lvl1pPr>
              <a:defRPr>
                <a:solidFill>
                  <a:schemeClr val="bg2"/>
                </a:solidFill>
              </a:defRPr>
            </a:lvl1pPr>
          </a:lstStyle>
          <a:p>
            <a:r>
              <a:rPr lang="en-US"/>
              <a:t>Click to edit Master title style</a:t>
            </a:r>
            <a:endParaRPr lang="en-IE"/>
          </a:p>
        </p:txBody>
      </p:sp>
      <p:sp>
        <p:nvSpPr>
          <p:cNvPr id="5" name="Content Placeholder 2">
            <a:extLst>
              <a:ext uri="{FF2B5EF4-FFF2-40B4-BE49-F238E27FC236}">
                <a16:creationId xmlns:a16="http://schemas.microsoft.com/office/drawing/2014/main" id="{CA9BD169-F6A4-2E23-F2D4-B7DED1FC9941}"/>
              </a:ext>
            </a:extLst>
          </p:cNvPr>
          <p:cNvSpPr>
            <a:spLocks noGrp="1"/>
          </p:cNvSpPr>
          <p:nvPr>
            <p:ph sz="half" idx="1"/>
          </p:nvPr>
        </p:nvSpPr>
        <p:spPr>
          <a:xfrm>
            <a:off x="838200" y="1847851"/>
            <a:ext cx="4670502" cy="3638549"/>
          </a:xfrm>
          <a:noFill/>
        </p:spPr>
        <p:txBody>
          <a:bodyPr>
            <a:noAutofit/>
          </a:bodyPr>
          <a:lstStyle>
            <a:lvl1pPr marL="0" indent="0">
              <a:buNone/>
              <a:defRPr sz="2000">
                <a:solidFill>
                  <a:schemeClr val="bg1"/>
                </a:solidFill>
              </a:defRPr>
            </a:lvl1pPr>
          </a:lstStyle>
          <a:p>
            <a:pPr lvl="0"/>
            <a:r>
              <a:rPr lang="en-US"/>
              <a:t>Click to edit Master text styles</a:t>
            </a:r>
          </a:p>
        </p:txBody>
      </p:sp>
      <p:sp>
        <p:nvSpPr>
          <p:cNvPr id="4" name="Picture Placeholder 3">
            <a:extLst>
              <a:ext uri="{FF2B5EF4-FFF2-40B4-BE49-F238E27FC236}">
                <a16:creationId xmlns:a16="http://schemas.microsoft.com/office/drawing/2014/main" id="{36CC71E5-FBEB-2751-9FF1-D81B32C5D665}"/>
              </a:ext>
            </a:extLst>
          </p:cNvPr>
          <p:cNvSpPr>
            <a:spLocks noGrp="1"/>
          </p:cNvSpPr>
          <p:nvPr>
            <p:ph type="pic" sz="quarter" idx="10"/>
          </p:nvPr>
        </p:nvSpPr>
        <p:spPr>
          <a:xfrm>
            <a:off x="6350002" y="1825625"/>
            <a:ext cx="5003800" cy="3638550"/>
          </a:xfrm>
          <a:solidFill>
            <a:schemeClr val="tx2"/>
          </a:solidFill>
          <a:ln w="76200">
            <a:noFill/>
          </a:ln>
          <a:effectLst/>
        </p:spPr>
        <p:txBody>
          <a:bodyPr/>
          <a:lstStyle>
            <a:lvl1pPr marL="0" indent="0">
              <a:buNone/>
              <a:defRPr>
                <a:solidFill>
                  <a:schemeClr val="bg2"/>
                </a:solidFill>
              </a:defRPr>
            </a:lvl1pPr>
          </a:lstStyle>
          <a:p>
            <a:r>
              <a:rPr lang="en-US"/>
              <a:t>Click icon to add picture</a:t>
            </a:r>
            <a:endParaRPr lang="en-IE"/>
          </a:p>
        </p:txBody>
      </p:sp>
      <p:sp>
        <p:nvSpPr>
          <p:cNvPr id="6" name="Slide Number Placeholder 5">
            <a:extLst>
              <a:ext uri="{FF2B5EF4-FFF2-40B4-BE49-F238E27FC236}">
                <a16:creationId xmlns:a16="http://schemas.microsoft.com/office/drawing/2014/main" id="{880C2FD4-3B80-FE70-83EA-C9956AF116F3}"/>
              </a:ext>
            </a:extLst>
          </p:cNvPr>
          <p:cNvSpPr>
            <a:spLocks noGrp="1"/>
          </p:cNvSpPr>
          <p:nvPr>
            <p:ph type="sldNum" sz="quarter" idx="4"/>
          </p:nvPr>
        </p:nvSpPr>
        <p:spPr>
          <a:xfrm>
            <a:off x="376188" y="6282069"/>
            <a:ext cx="2743200" cy="365125"/>
          </a:xfrm>
          <a:prstGeom prst="rect">
            <a:avLst/>
          </a:prstGeom>
        </p:spPr>
        <p:txBody>
          <a:bodyPr vert="horz" lIns="91440" tIns="45720" rIns="91440" bIns="45720" rtlCol="0" anchor="b">
            <a:noAutofit/>
          </a:bodyPr>
          <a:lstStyle>
            <a:lvl1pPr algn="r">
              <a:defRPr sz="1000">
                <a:solidFill>
                  <a:schemeClr val="bg1"/>
                </a:solidFill>
                <a:latin typeface="+mn-lt"/>
              </a:defRPr>
            </a:lvl1pPr>
          </a:lstStyle>
          <a:p>
            <a:pPr algn="l"/>
            <a:fld id="{768364BB-9B21-4D29-A19C-C6410F652861}" type="slidenum">
              <a:rPr lang="en-IE" smtClean="0"/>
              <a:pPr algn="l"/>
              <a:t>‹#›</a:t>
            </a:fld>
            <a:endParaRPr lang="en-IE"/>
          </a:p>
        </p:txBody>
      </p:sp>
      <p:sp>
        <p:nvSpPr>
          <p:cNvPr id="7" name="Footer Placeholder 8">
            <a:extLst>
              <a:ext uri="{FF2B5EF4-FFF2-40B4-BE49-F238E27FC236}">
                <a16:creationId xmlns:a16="http://schemas.microsoft.com/office/drawing/2014/main" id="{B7624A9B-CC72-EEB9-2AE2-FDB9629A0998}"/>
              </a:ext>
            </a:extLst>
          </p:cNvPr>
          <p:cNvSpPr>
            <a:spLocks noGrp="1"/>
          </p:cNvSpPr>
          <p:nvPr>
            <p:ph type="ftr" sz="quarter" idx="3"/>
          </p:nvPr>
        </p:nvSpPr>
        <p:spPr>
          <a:xfrm>
            <a:off x="4038600" y="6282069"/>
            <a:ext cx="4114800" cy="365125"/>
          </a:xfrm>
          <a:prstGeom prst="rect">
            <a:avLst/>
          </a:prstGeom>
        </p:spPr>
        <p:txBody>
          <a:bodyPr vert="horz" lIns="91440" tIns="45720" rIns="91440" bIns="45720" rtlCol="0" anchor="ctr"/>
          <a:lstStyle>
            <a:lvl1pPr algn="ctr">
              <a:defRPr sz="1000">
                <a:solidFill>
                  <a:schemeClr val="bg1"/>
                </a:solidFill>
                <a:latin typeface="+mn-lt"/>
              </a:defRPr>
            </a:lvl1pPr>
          </a:lstStyle>
          <a:p>
            <a:endParaRPr lang="en-IE"/>
          </a:p>
        </p:txBody>
      </p:sp>
    </p:spTree>
    <p:extLst>
      <p:ext uri="{BB962C8B-B14F-4D97-AF65-F5344CB8AC3E}">
        <p14:creationId xmlns:p14="http://schemas.microsoft.com/office/powerpoint/2010/main" val="2085923797"/>
      </p:ext>
    </p:extLst>
  </p:cSld>
  <p:clrMapOvr>
    <a:overrideClrMapping bg1="dk1" tx1="lt1" bg2="dk2" tx2="lt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cover page option 2">
    <p:spTree>
      <p:nvGrpSpPr>
        <p:cNvPr id="1" name=""/>
        <p:cNvGrpSpPr/>
        <p:nvPr/>
      </p:nvGrpSpPr>
      <p:grpSpPr>
        <a:xfrm>
          <a:off x="0" y="0"/>
          <a:ext cx="0" cy="0"/>
          <a:chOff x="0" y="0"/>
          <a:chExt cx="0" cy="0"/>
        </a:xfrm>
      </p:grpSpPr>
      <p:sp>
        <p:nvSpPr>
          <p:cNvPr id="4" name="Google Shape;75;p31">
            <a:extLst>
              <a:ext uri="{FF2B5EF4-FFF2-40B4-BE49-F238E27FC236}">
                <a16:creationId xmlns:a16="http://schemas.microsoft.com/office/drawing/2014/main" id="{D3CADB7B-43FA-62FF-A4B3-5E073752114C}"/>
              </a:ext>
            </a:extLst>
          </p:cNvPr>
          <p:cNvSpPr>
            <a:spLocks noGrp="1"/>
          </p:cNvSpPr>
          <p:nvPr>
            <p:ph type="pic" idx="2"/>
          </p:nvPr>
        </p:nvSpPr>
        <p:spPr>
          <a:xfrm>
            <a:off x="0" y="1981200"/>
            <a:ext cx="12192000" cy="4876799"/>
          </a:xfrm>
          <a:prstGeom prst="rect">
            <a:avLst/>
          </a:prstGeom>
          <a:solidFill>
            <a:schemeClr val="lt2"/>
          </a:solidFill>
          <a:ln>
            <a:noFill/>
          </a:ln>
        </p:spPr>
        <p:txBody>
          <a:bodyPr/>
          <a:lstStyle>
            <a:lvl1pPr marL="0" indent="0">
              <a:buNone/>
              <a:defRPr>
                <a:solidFill>
                  <a:schemeClr val="tx2"/>
                </a:solidFill>
              </a:defRPr>
            </a:lvl1pPr>
          </a:lstStyle>
          <a:p>
            <a:r>
              <a:rPr lang="en-US"/>
              <a:t>Click icon to add picture</a:t>
            </a:r>
            <a:endParaRPr lang="en-IE"/>
          </a:p>
        </p:txBody>
      </p:sp>
      <p:sp>
        <p:nvSpPr>
          <p:cNvPr id="2" name="Title 1">
            <a:extLst>
              <a:ext uri="{FF2B5EF4-FFF2-40B4-BE49-F238E27FC236}">
                <a16:creationId xmlns:a16="http://schemas.microsoft.com/office/drawing/2014/main" id="{2910E61F-C8F9-4190-1EE4-9217CF0F1D1D}"/>
              </a:ext>
            </a:extLst>
          </p:cNvPr>
          <p:cNvSpPr>
            <a:spLocks noGrp="1"/>
          </p:cNvSpPr>
          <p:nvPr>
            <p:ph type="title" hasCustomPrompt="1"/>
          </p:nvPr>
        </p:nvSpPr>
        <p:spPr>
          <a:xfrm>
            <a:off x="838200" y="1594518"/>
            <a:ext cx="10515600" cy="1068400"/>
          </a:xfrm>
          <a:solidFill>
            <a:schemeClr val="bg1"/>
          </a:solidFill>
        </p:spPr>
        <p:txBody>
          <a:bodyPr lIns="144000" tIns="144000" rIns="144000" bIns="144000" anchor="b">
            <a:noAutofit/>
          </a:bodyPr>
          <a:lstStyle>
            <a:lvl1pPr>
              <a:defRPr sz="8800"/>
            </a:lvl1pPr>
          </a:lstStyle>
          <a:p>
            <a:r>
              <a:rPr lang="en-US"/>
              <a:t>Click to add a title</a:t>
            </a:r>
            <a:endParaRPr lang="en-IE"/>
          </a:p>
        </p:txBody>
      </p:sp>
      <p:sp>
        <p:nvSpPr>
          <p:cNvPr id="6" name="Content Placeholder 14">
            <a:extLst>
              <a:ext uri="{FF2B5EF4-FFF2-40B4-BE49-F238E27FC236}">
                <a16:creationId xmlns:a16="http://schemas.microsoft.com/office/drawing/2014/main" id="{F041A8C2-E23F-3F85-E8AE-2AEEB496419A}"/>
              </a:ext>
            </a:extLst>
          </p:cNvPr>
          <p:cNvSpPr>
            <a:spLocks noGrp="1"/>
          </p:cNvSpPr>
          <p:nvPr>
            <p:ph sz="quarter" idx="11"/>
          </p:nvPr>
        </p:nvSpPr>
        <p:spPr>
          <a:xfrm>
            <a:off x="838200" y="2942564"/>
            <a:ext cx="4929188" cy="611188"/>
          </a:xfrm>
        </p:spPr>
        <p:txBody>
          <a:bodyPr/>
          <a:lstStyle>
            <a:lvl1pPr marL="0" indent="0">
              <a:buNone/>
              <a:defRPr>
                <a:solidFill>
                  <a:schemeClr val="tx2"/>
                </a:solidFill>
              </a:defRPr>
            </a:lvl1pPr>
          </a:lstStyle>
          <a:p>
            <a:pPr lvl="0"/>
            <a:r>
              <a:rPr lang="en-US"/>
              <a:t>Click to edit Master text styles</a:t>
            </a:r>
          </a:p>
        </p:txBody>
      </p:sp>
      <p:pic>
        <p:nvPicPr>
          <p:cNvPr id="8" name="Picture 7" descr="A red dotted line with a couple of people&#10;&#10;Description automatically generated with medium confidence" hidden="1">
            <a:extLst>
              <a:ext uri="{FF2B5EF4-FFF2-40B4-BE49-F238E27FC236}">
                <a16:creationId xmlns:a16="http://schemas.microsoft.com/office/drawing/2014/main" id="{95398073-E69B-2867-360F-504F7007FD00}"/>
              </a:ext>
            </a:extLst>
          </p:cNvPr>
          <p:cNvPicPr>
            <a:picLocks noGrp="1" noRot="1" noChangeAspect="1" noMove="1" noResize="1" noEditPoints="1" noAdjustHandles="1" noChangeArrowheads="1" noChangeShapeType="1" noCrop="1"/>
          </p:cNvPicPr>
          <p:nvPr/>
        </p:nvPicPr>
        <p:blipFill>
          <a:blip r:embed="rId2" cstate="print">
            <a:alphaModFix amt="20000"/>
            <a:extLst>
              <a:ext uri="{28A0092B-C50C-407E-A947-70E740481C1C}">
                <a14:useLocalDpi xmlns:a14="http://schemas.microsoft.com/office/drawing/2010/main"/>
              </a:ext>
            </a:extLst>
          </a:blip>
          <a:stretch>
            <a:fillRect/>
          </a:stretch>
        </p:blipFill>
        <p:spPr>
          <a:xfrm>
            <a:off x="0" y="0"/>
            <a:ext cx="12192000" cy="6858000"/>
          </a:xfrm>
          <a:prstGeom prst="rect">
            <a:avLst/>
          </a:prstGeom>
        </p:spPr>
      </p:pic>
      <p:pic>
        <p:nvPicPr>
          <p:cNvPr id="3" name="Picture 2" descr="A red dotted line with a couple of people&#10;&#10;Description automatically generated with medium confidence" hidden="1">
            <a:extLst>
              <a:ext uri="{FF2B5EF4-FFF2-40B4-BE49-F238E27FC236}">
                <a16:creationId xmlns:a16="http://schemas.microsoft.com/office/drawing/2014/main" id="{6437CF6F-3079-899D-F025-61C0BCD596A4}"/>
              </a:ext>
            </a:extLst>
          </p:cNvPr>
          <p:cNvPicPr/>
          <p:nvPr userDrawn="1"/>
        </p:nvPicPr>
        <p:blipFill>
          <a:blip r:embed="rId2" cstate="print">
            <a:alphaModFix amt="20000"/>
            <a:extLst>
              <a:ext uri="{28A0092B-C50C-407E-A947-70E740481C1C}">
                <a14:useLocalDpi xmlns:a14="http://schemas.microsoft.com/office/drawing/2010/main"/>
              </a:ext>
            </a:extLst>
          </a:blip>
          <a:stretch>
            <a:fillRect/>
          </a:stretch>
        </p:blipFill>
        <p:spPr>
          <a:xfrm>
            <a:off x="0" y="0"/>
            <a:ext cx="12192000" cy="6858000"/>
          </a:xfrm>
          <a:prstGeom prst="rect">
            <a:avLst/>
          </a:prstGeom>
        </p:spPr>
      </p:pic>
      <p:pic>
        <p:nvPicPr>
          <p:cNvPr id="5" name="Picture 4" descr="European Commission">
            <a:extLst>
              <a:ext uri="{FF2B5EF4-FFF2-40B4-BE49-F238E27FC236}">
                <a16:creationId xmlns:a16="http://schemas.microsoft.com/office/drawing/2014/main" id="{97034CB8-2B4A-3519-77AF-1512D68F2797}"/>
              </a:ext>
            </a:extLst>
          </p:cNvPr>
          <p:cNvPicPr/>
          <p:nvPr userDrawn="1"/>
        </p:nvPicPr>
        <p:blipFill>
          <a:blip r:embed="rId3" cstate="print">
            <a:extLst>
              <a:ext uri="{28A0092B-C50C-407E-A947-70E740481C1C}">
                <a14:useLocalDpi xmlns:a14="http://schemas.microsoft.com/office/drawing/2010/main"/>
              </a:ext>
            </a:extLst>
          </a:blip>
          <a:srcRect/>
          <a:stretch/>
        </p:blipFill>
        <p:spPr>
          <a:xfrm>
            <a:off x="170664" y="174518"/>
            <a:ext cx="2544024" cy="915848"/>
          </a:xfrm>
          <a:prstGeom prst="rect">
            <a:avLst/>
          </a:prstGeom>
          <a:noFill/>
        </p:spPr>
      </p:pic>
    </p:spTree>
    <p:extLst>
      <p:ext uri="{BB962C8B-B14F-4D97-AF65-F5344CB8AC3E}">
        <p14:creationId xmlns:p14="http://schemas.microsoft.com/office/powerpoint/2010/main" val="363959799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Body text and 4 images ">
    <p:bg>
      <p:bgPr>
        <a:solidFill>
          <a:schemeClr val="tx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20F1C0-2CE9-2640-8D54-464A0BF69C2C}"/>
              </a:ext>
            </a:extLst>
          </p:cNvPr>
          <p:cNvSpPr>
            <a:spLocks noGrp="1"/>
          </p:cNvSpPr>
          <p:nvPr>
            <p:ph type="title"/>
          </p:nvPr>
        </p:nvSpPr>
        <p:spPr>
          <a:xfrm>
            <a:off x="838200" y="365126"/>
            <a:ext cx="10515602" cy="816904"/>
          </a:xfrm>
        </p:spPr>
        <p:txBody>
          <a:bodyPr/>
          <a:lstStyle>
            <a:lvl1pPr>
              <a:defRPr>
                <a:solidFill>
                  <a:schemeClr val="bg2"/>
                </a:solidFill>
              </a:defRPr>
            </a:lvl1pPr>
          </a:lstStyle>
          <a:p>
            <a:r>
              <a:rPr lang="en-US"/>
              <a:t>Click to edit Master title style</a:t>
            </a:r>
            <a:endParaRPr lang="en-IE"/>
          </a:p>
        </p:txBody>
      </p:sp>
      <p:sp>
        <p:nvSpPr>
          <p:cNvPr id="3" name="Google Shape;91;p33">
            <a:extLst>
              <a:ext uri="{FF2B5EF4-FFF2-40B4-BE49-F238E27FC236}">
                <a16:creationId xmlns:a16="http://schemas.microsoft.com/office/drawing/2014/main" id="{A9F38C94-2545-ED67-4909-C5A475FCF803}"/>
              </a:ext>
            </a:extLst>
          </p:cNvPr>
          <p:cNvSpPr>
            <a:spLocks noGrp="1"/>
          </p:cNvSpPr>
          <p:nvPr>
            <p:ph type="pic" idx="2"/>
          </p:nvPr>
        </p:nvSpPr>
        <p:spPr>
          <a:xfrm>
            <a:off x="3538332" y="2197664"/>
            <a:ext cx="2461591" cy="1638158"/>
          </a:xfrm>
          <a:prstGeom prst="rect">
            <a:avLst/>
          </a:prstGeom>
          <a:solidFill>
            <a:schemeClr val="lt2"/>
          </a:solidFill>
          <a:ln>
            <a:noFill/>
          </a:ln>
        </p:spPr>
        <p:txBody>
          <a:bodyPr/>
          <a:lstStyle>
            <a:lvl1pPr marL="0" indent="0">
              <a:buNone/>
              <a:defRPr>
                <a:solidFill>
                  <a:schemeClr val="bg2"/>
                </a:solidFill>
              </a:defRPr>
            </a:lvl1pPr>
          </a:lstStyle>
          <a:p>
            <a:r>
              <a:rPr lang="en-US"/>
              <a:t>Click icon to add picture</a:t>
            </a:r>
            <a:endParaRPr lang="en-IE"/>
          </a:p>
        </p:txBody>
      </p:sp>
      <p:sp>
        <p:nvSpPr>
          <p:cNvPr id="10" name="Google Shape;95;p33">
            <a:extLst>
              <a:ext uri="{FF2B5EF4-FFF2-40B4-BE49-F238E27FC236}">
                <a16:creationId xmlns:a16="http://schemas.microsoft.com/office/drawing/2014/main" id="{45EC68E1-18F5-04CB-00B3-F8948F3B4F18}"/>
              </a:ext>
            </a:extLst>
          </p:cNvPr>
          <p:cNvSpPr>
            <a:spLocks noGrp="1"/>
          </p:cNvSpPr>
          <p:nvPr>
            <p:ph type="pic" idx="5"/>
          </p:nvPr>
        </p:nvSpPr>
        <p:spPr>
          <a:xfrm>
            <a:off x="6161035" y="2197663"/>
            <a:ext cx="2461593" cy="1638159"/>
          </a:xfrm>
          <a:prstGeom prst="rect">
            <a:avLst/>
          </a:prstGeom>
          <a:solidFill>
            <a:schemeClr val="lt2"/>
          </a:solidFill>
          <a:ln>
            <a:noFill/>
          </a:ln>
        </p:spPr>
        <p:txBody>
          <a:bodyPr/>
          <a:lstStyle>
            <a:lvl1pPr marL="0" indent="0">
              <a:buNone/>
              <a:defRPr>
                <a:solidFill>
                  <a:schemeClr val="bg2"/>
                </a:solidFill>
              </a:defRPr>
            </a:lvl1pPr>
          </a:lstStyle>
          <a:p>
            <a:r>
              <a:rPr lang="en-US"/>
              <a:t>Click icon to add picture</a:t>
            </a:r>
            <a:endParaRPr lang="en-IE"/>
          </a:p>
        </p:txBody>
      </p:sp>
      <p:sp>
        <p:nvSpPr>
          <p:cNvPr id="13" name="Text Placeholder 12">
            <a:extLst>
              <a:ext uri="{FF2B5EF4-FFF2-40B4-BE49-F238E27FC236}">
                <a16:creationId xmlns:a16="http://schemas.microsoft.com/office/drawing/2014/main" id="{00A4763F-1C9A-B628-1609-DA5C75C90FC9}"/>
              </a:ext>
            </a:extLst>
          </p:cNvPr>
          <p:cNvSpPr>
            <a:spLocks noGrp="1"/>
          </p:cNvSpPr>
          <p:nvPr>
            <p:ph type="body" sz="quarter" idx="10"/>
          </p:nvPr>
        </p:nvSpPr>
        <p:spPr>
          <a:xfrm>
            <a:off x="8802758" y="2197100"/>
            <a:ext cx="2519363" cy="1638300"/>
          </a:xfrm>
        </p:spPr>
        <p:txBody>
          <a:bodyPr/>
          <a:lstStyle>
            <a:lvl1pPr marL="0" indent="0">
              <a:buNone/>
              <a:defRPr>
                <a:solidFill>
                  <a:schemeClr val="bg1"/>
                </a:solidFill>
              </a:defRPr>
            </a:lvl1pPr>
            <a:lvl2pPr marL="457200" indent="0">
              <a:buNone/>
              <a:defRPr/>
            </a:lvl2pPr>
          </a:lstStyle>
          <a:p>
            <a:pPr lvl="0"/>
            <a:r>
              <a:rPr lang="en-US"/>
              <a:t>Click to edit Master text styles</a:t>
            </a:r>
          </a:p>
          <a:p>
            <a:pPr lvl="1"/>
            <a:r>
              <a:rPr lang="en-US"/>
              <a:t>Second level</a:t>
            </a:r>
          </a:p>
        </p:txBody>
      </p:sp>
      <p:sp>
        <p:nvSpPr>
          <p:cNvPr id="15" name="Google Shape;91;p33">
            <a:extLst>
              <a:ext uri="{FF2B5EF4-FFF2-40B4-BE49-F238E27FC236}">
                <a16:creationId xmlns:a16="http://schemas.microsoft.com/office/drawing/2014/main" id="{0AB5F208-A96D-CEBC-874F-7B719FD86FEB}"/>
              </a:ext>
            </a:extLst>
          </p:cNvPr>
          <p:cNvSpPr>
            <a:spLocks noGrp="1"/>
          </p:cNvSpPr>
          <p:nvPr>
            <p:ph type="pic" idx="11"/>
          </p:nvPr>
        </p:nvSpPr>
        <p:spPr>
          <a:xfrm>
            <a:off x="3538332" y="4031391"/>
            <a:ext cx="2461591" cy="1638158"/>
          </a:xfrm>
          <a:prstGeom prst="rect">
            <a:avLst/>
          </a:prstGeom>
          <a:solidFill>
            <a:schemeClr val="lt2"/>
          </a:solidFill>
          <a:ln>
            <a:noFill/>
          </a:ln>
        </p:spPr>
        <p:txBody>
          <a:bodyPr/>
          <a:lstStyle>
            <a:lvl1pPr marL="0" indent="0">
              <a:buNone/>
              <a:defRPr>
                <a:solidFill>
                  <a:schemeClr val="bg2"/>
                </a:solidFill>
              </a:defRPr>
            </a:lvl1pPr>
          </a:lstStyle>
          <a:p>
            <a:r>
              <a:rPr lang="en-US"/>
              <a:t>Click icon to add picture</a:t>
            </a:r>
            <a:endParaRPr lang="en-IE"/>
          </a:p>
        </p:txBody>
      </p:sp>
      <p:sp>
        <p:nvSpPr>
          <p:cNvPr id="17" name="Google Shape;95;p33">
            <a:extLst>
              <a:ext uri="{FF2B5EF4-FFF2-40B4-BE49-F238E27FC236}">
                <a16:creationId xmlns:a16="http://schemas.microsoft.com/office/drawing/2014/main" id="{0AC28D44-5B34-89F9-D8AB-62E99E380E36}"/>
              </a:ext>
            </a:extLst>
          </p:cNvPr>
          <p:cNvSpPr>
            <a:spLocks noGrp="1"/>
          </p:cNvSpPr>
          <p:nvPr>
            <p:ph type="pic" idx="13"/>
          </p:nvPr>
        </p:nvSpPr>
        <p:spPr>
          <a:xfrm>
            <a:off x="6161035" y="4031390"/>
            <a:ext cx="2461593" cy="1638159"/>
          </a:xfrm>
          <a:prstGeom prst="rect">
            <a:avLst/>
          </a:prstGeom>
          <a:solidFill>
            <a:schemeClr val="lt2"/>
          </a:solidFill>
          <a:ln>
            <a:noFill/>
          </a:ln>
        </p:spPr>
        <p:txBody>
          <a:bodyPr/>
          <a:lstStyle>
            <a:lvl1pPr marL="0" indent="0">
              <a:buNone/>
              <a:defRPr>
                <a:solidFill>
                  <a:schemeClr val="bg2"/>
                </a:solidFill>
              </a:defRPr>
            </a:lvl1pPr>
          </a:lstStyle>
          <a:p>
            <a:r>
              <a:rPr lang="en-US"/>
              <a:t>Click icon to add picture</a:t>
            </a:r>
            <a:endParaRPr lang="en-IE"/>
          </a:p>
        </p:txBody>
      </p:sp>
      <p:sp>
        <p:nvSpPr>
          <p:cNvPr id="18" name="Text Placeholder 12">
            <a:extLst>
              <a:ext uri="{FF2B5EF4-FFF2-40B4-BE49-F238E27FC236}">
                <a16:creationId xmlns:a16="http://schemas.microsoft.com/office/drawing/2014/main" id="{14095A4F-385F-CF4A-5E10-E3628D85F6C8}"/>
              </a:ext>
            </a:extLst>
          </p:cNvPr>
          <p:cNvSpPr>
            <a:spLocks noGrp="1"/>
          </p:cNvSpPr>
          <p:nvPr>
            <p:ph type="body" sz="quarter" idx="14"/>
          </p:nvPr>
        </p:nvSpPr>
        <p:spPr>
          <a:xfrm>
            <a:off x="8802758" y="4030827"/>
            <a:ext cx="2519363" cy="1638300"/>
          </a:xfrm>
        </p:spPr>
        <p:txBody>
          <a:bodyPr/>
          <a:lstStyle>
            <a:lvl1pPr marL="0" indent="0">
              <a:buNone/>
              <a:defRPr>
                <a:solidFill>
                  <a:schemeClr val="bg1"/>
                </a:solidFill>
              </a:defRPr>
            </a:lvl1pPr>
            <a:lvl2pPr marL="457200" indent="0">
              <a:buNone/>
              <a:defRPr/>
            </a:lvl2pPr>
          </a:lstStyle>
          <a:p>
            <a:pPr lvl="0"/>
            <a:r>
              <a:rPr lang="en-US"/>
              <a:t>Click to edit Master text styles</a:t>
            </a:r>
          </a:p>
          <a:p>
            <a:pPr lvl="1"/>
            <a:r>
              <a:rPr lang="en-US"/>
              <a:t>Second level</a:t>
            </a:r>
          </a:p>
        </p:txBody>
      </p:sp>
      <p:sp>
        <p:nvSpPr>
          <p:cNvPr id="4" name="Text Placeholder 12">
            <a:extLst>
              <a:ext uri="{FF2B5EF4-FFF2-40B4-BE49-F238E27FC236}">
                <a16:creationId xmlns:a16="http://schemas.microsoft.com/office/drawing/2014/main" id="{092A6C90-A6CE-C107-4350-7906F5FDD7FC}"/>
              </a:ext>
            </a:extLst>
          </p:cNvPr>
          <p:cNvSpPr>
            <a:spLocks noGrp="1"/>
          </p:cNvSpPr>
          <p:nvPr>
            <p:ph type="body" sz="quarter" idx="15"/>
          </p:nvPr>
        </p:nvSpPr>
        <p:spPr>
          <a:xfrm>
            <a:off x="838839" y="2197100"/>
            <a:ext cx="2519363" cy="1638300"/>
          </a:xfrm>
        </p:spPr>
        <p:txBody>
          <a:bodyPr/>
          <a:lstStyle>
            <a:lvl1pPr marL="0" indent="0">
              <a:buNone/>
              <a:defRPr>
                <a:solidFill>
                  <a:schemeClr val="bg1"/>
                </a:solidFill>
              </a:defRPr>
            </a:lvl1pPr>
            <a:lvl2pPr marL="457200" indent="0">
              <a:buNone/>
              <a:defRPr/>
            </a:lvl2pPr>
          </a:lstStyle>
          <a:p>
            <a:pPr lvl="0"/>
            <a:r>
              <a:rPr lang="en-US"/>
              <a:t>Click to edit Master text styles</a:t>
            </a:r>
          </a:p>
          <a:p>
            <a:pPr lvl="1"/>
            <a:r>
              <a:rPr lang="en-US"/>
              <a:t>Second level</a:t>
            </a:r>
          </a:p>
        </p:txBody>
      </p:sp>
      <p:sp>
        <p:nvSpPr>
          <p:cNvPr id="6" name="Text Placeholder 12">
            <a:extLst>
              <a:ext uri="{FF2B5EF4-FFF2-40B4-BE49-F238E27FC236}">
                <a16:creationId xmlns:a16="http://schemas.microsoft.com/office/drawing/2014/main" id="{FA45C4F8-1803-A72B-10DF-5927ABF6E406}"/>
              </a:ext>
            </a:extLst>
          </p:cNvPr>
          <p:cNvSpPr>
            <a:spLocks noGrp="1"/>
          </p:cNvSpPr>
          <p:nvPr>
            <p:ph type="body" sz="quarter" idx="16"/>
          </p:nvPr>
        </p:nvSpPr>
        <p:spPr>
          <a:xfrm>
            <a:off x="838839" y="4030827"/>
            <a:ext cx="2519363" cy="1638300"/>
          </a:xfrm>
        </p:spPr>
        <p:txBody>
          <a:bodyPr/>
          <a:lstStyle>
            <a:lvl1pPr marL="0" indent="0">
              <a:buNone/>
              <a:defRPr>
                <a:solidFill>
                  <a:schemeClr val="bg1"/>
                </a:solidFill>
              </a:defRPr>
            </a:lvl1pPr>
            <a:lvl2pPr marL="457200" indent="0">
              <a:buNone/>
              <a:defRPr/>
            </a:lvl2pPr>
          </a:lstStyle>
          <a:p>
            <a:pPr lvl="0"/>
            <a:r>
              <a:rPr lang="en-US"/>
              <a:t>Click to edit Master text styles</a:t>
            </a:r>
          </a:p>
          <a:p>
            <a:pPr lvl="1"/>
            <a:r>
              <a:rPr lang="en-US"/>
              <a:t>Second level</a:t>
            </a:r>
          </a:p>
        </p:txBody>
      </p:sp>
      <p:sp>
        <p:nvSpPr>
          <p:cNvPr id="8" name="Slide Number Placeholder 5">
            <a:extLst>
              <a:ext uri="{FF2B5EF4-FFF2-40B4-BE49-F238E27FC236}">
                <a16:creationId xmlns:a16="http://schemas.microsoft.com/office/drawing/2014/main" id="{8F9C7B51-3F16-5ABF-3BE2-AA17BD10DB6C}"/>
              </a:ext>
            </a:extLst>
          </p:cNvPr>
          <p:cNvSpPr>
            <a:spLocks noGrp="1"/>
          </p:cNvSpPr>
          <p:nvPr>
            <p:ph type="sldNum" sz="quarter" idx="4"/>
          </p:nvPr>
        </p:nvSpPr>
        <p:spPr>
          <a:xfrm>
            <a:off x="376188" y="6282069"/>
            <a:ext cx="2743200" cy="365125"/>
          </a:xfrm>
          <a:prstGeom prst="rect">
            <a:avLst/>
          </a:prstGeom>
        </p:spPr>
        <p:txBody>
          <a:bodyPr vert="horz" lIns="91440" tIns="45720" rIns="91440" bIns="45720" rtlCol="0" anchor="b"/>
          <a:lstStyle>
            <a:lvl1pPr algn="r">
              <a:defRPr sz="1000">
                <a:solidFill>
                  <a:schemeClr val="bg1"/>
                </a:solidFill>
                <a:latin typeface="+mn-lt"/>
              </a:defRPr>
            </a:lvl1pPr>
          </a:lstStyle>
          <a:p>
            <a:pPr algn="l"/>
            <a:fld id="{768364BB-9B21-4D29-A19C-C6410F652861}" type="slidenum">
              <a:rPr lang="en-IE" smtClean="0"/>
              <a:pPr algn="l"/>
              <a:t>‹#›</a:t>
            </a:fld>
            <a:endParaRPr lang="en-IE"/>
          </a:p>
        </p:txBody>
      </p:sp>
      <p:sp>
        <p:nvSpPr>
          <p:cNvPr id="7" name="Footer Placeholder 8">
            <a:extLst>
              <a:ext uri="{FF2B5EF4-FFF2-40B4-BE49-F238E27FC236}">
                <a16:creationId xmlns:a16="http://schemas.microsoft.com/office/drawing/2014/main" id="{F256C38A-CD2B-89BF-A117-9ED92151C6AD}"/>
              </a:ext>
            </a:extLst>
          </p:cNvPr>
          <p:cNvSpPr>
            <a:spLocks noGrp="1"/>
          </p:cNvSpPr>
          <p:nvPr>
            <p:ph type="ftr" sz="quarter" idx="3"/>
          </p:nvPr>
        </p:nvSpPr>
        <p:spPr>
          <a:xfrm>
            <a:off x="4038600" y="6282069"/>
            <a:ext cx="4114800" cy="365125"/>
          </a:xfrm>
          <a:prstGeom prst="rect">
            <a:avLst/>
          </a:prstGeom>
        </p:spPr>
        <p:txBody>
          <a:bodyPr vert="horz" lIns="91440" tIns="45720" rIns="91440" bIns="45720" rtlCol="0" anchor="ctr"/>
          <a:lstStyle>
            <a:lvl1pPr algn="ctr">
              <a:defRPr sz="1000">
                <a:solidFill>
                  <a:schemeClr val="bg1"/>
                </a:solidFill>
                <a:latin typeface="+mn-lt"/>
              </a:defRPr>
            </a:lvl1pPr>
          </a:lstStyle>
          <a:p>
            <a:endParaRPr lang="en-IE"/>
          </a:p>
        </p:txBody>
      </p:sp>
    </p:spTree>
    <p:extLst>
      <p:ext uri="{BB962C8B-B14F-4D97-AF65-F5344CB8AC3E}">
        <p14:creationId xmlns:p14="http://schemas.microsoft.com/office/powerpoint/2010/main" val="3504727607"/>
      </p:ext>
    </p:extLst>
  </p:cSld>
  <p:clrMapOvr>
    <a:overrideClrMapping bg1="dk1" tx1="lt1" bg2="dk2" tx2="lt2" accent1="accent1" accent2="accent2" accent3="accent3" accent4="accent4" accent5="accent5" accent6="accent6" hlink="hlink" folHlink="folHlink"/>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p:cSld name="text and big photo">
    <p:spTree>
      <p:nvGrpSpPr>
        <p:cNvPr id="1" name=""/>
        <p:cNvGrpSpPr/>
        <p:nvPr/>
      </p:nvGrpSpPr>
      <p:grpSpPr>
        <a:xfrm>
          <a:off x="0" y="0"/>
          <a:ext cx="0" cy="0"/>
          <a:chOff x="0" y="0"/>
          <a:chExt cx="0" cy="0"/>
        </a:xfrm>
      </p:grpSpPr>
      <p:sp>
        <p:nvSpPr>
          <p:cNvPr id="3" name="Google Shape;72;p30">
            <a:extLst>
              <a:ext uri="{FF2B5EF4-FFF2-40B4-BE49-F238E27FC236}">
                <a16:creationId xmlns:a16="http://schemas.microsoft.com/office/drawing/2014/main" id="{252B282C-4F3C-02C6-86A1-F51B8A650847}"/>
              </a:ext>
            </a:extLst>
          </p:cNvPr>
          <p:cNvSpPr>
            <a:spLocks noGrp="1"/>
          </p:cNvSpPr>
          <p:nvPr>
            <p:ph type="pic" idx="2"/>
          </p:nvPr>
        </p:nvSpPr>
        <p:spPr>
          <a:xfrm>
            <a:off x="0" y="1"/>
            <a:ext cx="5388429" cy="6857999"/>
          </a:xfrm>
          <a:prstGeom prst="rect">
            <a:avLst/>
          </a:prstGeom>
          <a:solidFill>
            <a:schemeClr val="lt2"/>
          </a:solidFill>
          <a:ln w="28575" cap="flat" cmpd="sng">
            <a:noFill/>
            <a:prstDash val="solid"/>
            <a:round/>
            <a:headEnd type="none" w="sm" len="sm"/>
            <a:tailEnd type="none" w="sm" len="sm"/>
          </a:ln>
        </p:spPr>
        <p:txBody>
          <a:bodyPr/>
          <a:lstStyle>
            <a:lvl1pPr marL="0" indent="0">
              <a:buNone/>
              <a:defRPr>
                <a:solidFill>
                  <a:schemeClr val="tx2"/>
                </a:solidFill>
              </a:defRPr>
            </a:lvl1pPr>
          </a:lstStyle>
          <a:p>
            <a:r>
              <a:rPr lang="en-US"/>
              <a:t>Click icon to add picture</a:t>
            </a:r>
            <a:endParaRPr lang="en-IE"/>
          </a:p>
        </p:txBody>
      </p:sp>
      <p:sp>
        <p:nvSpPr>
          <p:cNvPr id="2" name="Title 1">
            <a:extLst>
              <a:ext uri="{FF2B5EF4-FFF2-40B4-BE49-F238E27FC236}">
                <a16:creationId xmlns:a16="http://schemas.microsoft.com/office/drawing/2014/main" id="{9120F1C0-2CE9-2640-8D54-464A0BF69C2C}"/>
              </a:ext>
            </a:extLst>
          </p:cNvPr>
          <p:cNvSpPr>
            <a:spLocks noGrp="1"/>
          </p:cNvSpPr>
          <p:nvPr>
            <p:ph type="title"/>
          </p:nvPr>
        </p:nvSpPr>
        <p:spPr>
          <a:xfrm>
            <a:off x="3766457" y="589047"/>
            <a:ext cx="7587343" cy="717240"/>
          </a:xfrm>
          <a:solidFill>
            <a:schemeClr val="bg1"/>
          </a:solidFill>
        </p:spPr>
        <p:txBody>
          <a:bodyPr>
            <a:noAutofit/>
          </a:bodyPr>
          <a:lstStyle>
            <a:lvl1pPr>
              <a:defRPr sz="4400"/>
            </a:lvl1pPr>
          </a:lstStyle>
          <a:p>
            <a:r>
              <a:rPr lang="en-US"/>
              <a:t>Click to edit Master title style</a:t>
            </a:r>
            <a:endParaRPr lang="en-IE"/>
          </a:p>
        </p:txBody>
      </p:sp>
      <p:sp>
        <p:nvSpPr>
          <p:cNvPr id="5" name="Content Placeholder 2">
            <a:extLst>
              <a:ext uri="{FF2B5EF4-FFF2-40B4-BE49-F238E27FC236}">
                <a16:creationId xmlns:a16="http://schemas.microsoft.com/office/drawing/2014/main" id="{303EC882-6BB1-D514-72D9-A7D3FAE8C698}"/>
              </a:ext>
            </a:extLst>
          </p:cNvPr>
          <p:cNvSpPr>
            <a:spLocks noGrp="1"/>
          </p:cNvSpPr>
          <p:nvPr>
            <p:ph sz="half" idx="15"/>
          </p:nvPr>
        </p:nvSpPr>
        <p:spPr>
          <a:xfrm>
            <a:off x="3766457" y="1895333"/>
            <a:ext cx="7587342" cy="3845577"/>
          </a:xfrm>
          <a:solidFill>
            <a:schemeClr val="bg1"/>
          </a:solidFill>
        </p:spPr>
        <p:txBody>
          <a:bodyPr>
            <a:noAutofit/>
          </a:bodyPr>
          <a:lstStyle>
            <a:lvl1pPr>
              <a:defRPr sz="2000"/>
            </a:lvl1pPr>
          </a:lstStyle>
          <a:p>
            <a:pPr lvl="0"/>
            <a:r>
              <a:rPr lang="en-US"/>
              <a:t>Click to edit Master text styles</a:t>
            </a:r>
          </a:p>
        </p:txBody>
      </p:sp>
      <p:sp>
        <p:nvSpPr>
          <p:cNvPr id="6" name="Footer Placeholder 8">
            <a:extLst>
              <a:ext uri="{FF2B5EF4-FFF2-40B4-BE49-F238E27FC236}">
                <a16:creationId xmlns:a16="http://schemas.microsoft.com/office/drawing/2014/main" id="{E7AFEC3F-1C21-3132-B967-9F0F25A5601F}"/>
              </a:ext>
            </a:extLst>
          </p:cNvPr>
          <p:cNvSpPr>
            <a:spLocks noGrp="1"/>
          </p:cNvSpPr>
          <p:nvPr>
            <p:ph type="ftr" sz="quarter" idx="3"/>
          </p:nvPr>
        </p:nvSpPr>
        <p:spPr>
          <a:xfrm>
            <a:off x="5502728" y="6268953"/>
            <a:ext cx="4114800" cy="365125"/>
          </a:xfrm>
          <a:prstGeom prst="rect">
            <a:avLst/>
          </a:prstGeom>
        </p:spPr>
        <p:txBody>
          <a:bodyPr vert="horz" lIns="91440" tIns="45720" rIns="91440" bIns="45720" rtlCol="0" anchor="ctr"/>
          <a:lstStyle>
            <a:lvl1pPr algn="ctr">
              <a:defRPr sz="1000">
                <a:solidFill>
                  <a:schemeClr val="tx1">
                    <a:tint val="82000"/>
                  </a:schemeClr>
                </a:solidFill>
              </a:defRPr>
            </a:lvl1pPr>
          </a:lstStyle>
          <a:p>
            <a:endParaRPr lang="en-IE"/>
          </a:p>
        </p:txBody>
      </p:sp>
    </p:spTree>
    <p:extLst>
      <p:ext uri="{BB962C8B-B14F-4D97-AF65-F5344CB8AC3E}">
        <p14:creationId xmlns:p14="http://schemas.microsoft.com/office/powerpoint/2010/main" val="141591770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text and big photo coloured title 1">
    <p:spTree>
      <p:nvGrpSpPr>
        <p:cNvPr id="1" name=""/>
        <p:cNvGrpSpPr/>
        <p:nvPr/>
      </p:nvGrpSpPr>
      <p:grpSpPr>
        <a:xfrm>
          <a:off x="0" y="0"/>
          <a:ext cx="0" cy="0"/>
          <a:chOff x="0" y="0"/>
          <a:chExt cx="0" cy="0"/>
        </a:xfrm>
      </p:grpSpPr>
      <p:sp>
        <p:nvSpPr>
          <p:cNvPr id="3" name="Google Shape;72;p30">
            <a:extLst>
              <a:ext uri="{FF2B5EF4-FFF2-40B4-BE49-F238E27FC236}">
                <a16:creationId xmlns:a16="http://schemas.microsoft.com/office/drawing/2014/main" id="{252B282C-4F3C-02C6-86A1-F51B8A650847}"/>
              </a:ext>
            </a:extLst>
          </p:cNvPr>
          <p:cNvSpPr>
            <a:spLocks noGrp="1"/>
          </p:cNvSpPr>
          <p:nvPr>
            <p:ph type="pic" idx="2"/>
          </p:nvPr>
        </p:nvSpPr>
        <p:spPr>
          <a:xfrm>
            <a:off x="0" y="1"/>
            <a:ext cx="5388429" cy="6857999"/>
          </a:xfrm>
          <a:prstGeom prst="rect">
            <a:avLst/>
          </a:prstGeom>
          <a:solidFill>
            <a:schemeClr val="lt2"/>
          </a:solidFill>
          <a:ln w="28575" cap="flat" cmpd="sng">
            <a:noFill/>
            <a:prstDash val="solid"/>
            <a:round/>
            <a:headEnd type="none" w="sm" len="sm"/>
            <a:tailEnd type="none" w="sm" len="sm"/>
          </a:ln>
        </p:spPr>
        <p:txBody>
          <a:bodyPr/>
          <a:lstStyle>
            <a:lvl1pPr marL="0" indent="0">
              <a:buNone/>
              <a:defRPr>
                <a:solidFill>
                  <a:schemeClr val="tx2"/>
                </a:solidFill>
              </a:defRPr>
            </a:lvl1pPr>
          </a:lstStyle>
          <a:p>
            <a:r>
              <a:rPr lang="en-US"/>
              <a:t>Click icon to add picture</a:t>
            </a:r>
            <a:endParaRPr lang="en-IE"/>
          </a:p>
        </p:txBody>
      </p:sp>
      <p:sp>
        <p:nvSpPr>
          <p:cNvPr id="6" name="Content Placeholder 2">
            <a:extLst>
              <a:ext uri="{FF2B5EF4-FFF2-40B4-BE49-F238E27FC236}">
                <a16:creationId xmlns:a16="http://schemas.microsoft.com/office/drawing/2014/main" id="{E2F83483-47D9-4712-A8D7-6CBF61775821}"/>
              </a:ext>
            </a:extLst>
          </p:cNvPr>
          <p:cNvSpPr>
            <a:spLocks noGrp="1"/>
          </p:cNvSpPr>
          <p:nvPr>
            <p:ph sz="half" idx="16" hasCustomPrompt="1"/>
          </p:nvPr>
        </p:nvSpPr>
        <p:spPr>
          <a:xfrm>
            <a:off x="125185" y="6162533"/>
            <a:ext cx="6090558" cy="390667"/>
          </a:xfrm>
          <a:solidFill>
            <a:schemeClr val="bg1"/>
          </a:solidFill>
        </p:spPr>
        <p:txBody>
          <a:bodyPr anchor="ctr">
            <a:noAutofit/>
          </a:bodyPr>
          <a:lstStyle>
            <a:lvl1pPr marL="0" indent="0">
              <a:buNone/>
              <a:defRPr sz="1800" i="1"/>
            </a:lvl1pPr>
          </a:lstStyle>
          <a:p>
            <a:pPr lvl="0"/>
            <a:r>
              <a:rPr lang="en-US"/>
              <a:t>Click to edit Master text styles (caption)</a:t>
            </a:r>
          </a:p>
        </p:txBody>
      </p:sp>
      <p:sp>
        <p:nvSpPr>
          <p:cNvPr id="2" name="Title 1">
            <a:extLst>
              <a:ext uri="{FF2B5EF4-FFF2-40B4-BE49-F238E27FC236}">
                <a16:creationId xmlns:a16="http://schemas.microsoft.com/office/drawing/2014/main" id="{9120F1C0-2CE9-2640-8D54-464A0BF69C2C}"/>
              </a:ext>
            </a:extLst>
          </p:cNvPr>
          <p:cNvSpPr>
            <a:spLocks noGrp="1"/>
          </p:cNvSpPr>
          <p:nvPr>
            <p:ph type="title"/>
          </p:nvPr>
        </p:nvSpPr>
        <p:spPr>
          <a:xfrm>
            <a:off x="6215743" y="589047"/>
            <a:ext cx="5138057" cy="717240"/>
          </a:xfrm>
          <a:solidFill>
            <a:schemeClr val="bg1"/>
          </a:solidFill>
        </p:spPr>
        <p:txBody>
          <a:bodyPr lIns="72000" tIns="72000" rIns="72000" bIns="72000">
            <a:noAutofit/>
          </a:bodyPr>
          <a:lstStyle>
            <a:lvl1pPr>
              <a:defRPr sz="4400">
                <a:solidFill>
                  <a:schemeClr val="bg1"/>
                </a:solidFill>
                <a:highlight>
                  <a:srgbClr val="003399"/>
                </a:highlight>
              </a:defRPr>
            </a:lvl1pPr>
          </a:lstStyle>
          <a:p>
            <a:r>
              <a:rPr lang="en-US"/>
              <a:t>Click to edit Master title style</a:t>
            </a:r>
            <a:endParaRPr lang="en-IE"/>
          </a:p>
        </p:txBody>
      </p:sp>
      <p:sp>
        <p:nvSpPr>
          <p:cNvPr id="5" name="Content Placeholder 2">
            <a:extLst>
              <a:ext uri="{FF2B5EF4-FFF2-40B4-BE49-F238E27FC236}">
                <a16:creationId xmlns:a16="http://schemas.microsoft.com/office/drawing/2014/main" id="{303EC882-6BB1-D514-72D9-A7D3FAE8C698}"/>
              </a:ext>
            </a:extLst>
          </p:cNvPr>
          <p:cNvSpPr>
            <a:spLocks noGrp="1"/>
          </p:cNvSpPr>
          <p:nvPr>
            <p:ph sz="half" idx="15"/>
          </p:nvPr>
        </p:nvSpPr>
        <p:spPr>
          <a:xfrm>
            <a:off x="6215743" y="1895333"/>
            <a:ext cx="5138056" cy="3845577"/>
          </a:xfrm>
          <a:solidFill>
            <a:schemeClr val="bg1"/>
          </a:solidFill>
        </p:spPr>
        <p:txBody>
          <a:bodyPr>
            <a:noAutofit/>
          </a:bodyPr>
          <a:lstStyle>
            <a:lvl1pPr marL="0" indent="0">
              <a:buClr>
                <a:schemeClr val="tx2"/>
              </a:buClr>
              <a:buSzPct val="150000"/>
              <a:buFont typeface="Arial" panose="020B0604020202020204" pitchFamily="34" charset="0"/>
              <a:buNone/>
              <a:defRPr sz="2000">
                <a:solidFill>
                  <a:schemeClr val="tx1"/>
                </a:solidFill>
              </a:defRPr>
            </a:lvl1pPr>
          </a:lstStyle>
          <a:p>
            <a:pPr lvl="0"/>
            <a:r>
              <a:rPr lang="en-US"/>
              <a:t>Click to edit Master text styles</a:t>
            </a:r>
          </a:p>
        </p:txBody>
      </p:sp>
    </p:spTree>
    <p:extLst>
      <p:ext uri="{BB962C8B-B14F-4D97-AF65-F5344CB8AC3E}">
        <p14:creationId xmlns:p14="http://schemas.microsoft.com/office/powerpoint/2010/main" val="43772477"/>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text and big photo coloured title 2">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62F035CA-6728-7746-C9FC-81382094BF06}"/>
              </a:ext>
            </a:extLst>
          </p:cNvPr>
          <p:cNvSpPr/>
          <p:nvPr/>
        </p:nvSpPr>
        <p:spPr>
          <a:xfrm>
            <a:off x="5388429" y="0"/>
            <a:ext cx="6803571" cy="6857999"/>
          </a:xfrm>
          <a:prstGeom prst="rect">
            <a:avLst/>
          </a:prstGeom>
          <a:solidFill>
            <a:schemeClr val="tx2"/>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3" name="Google Shape;72;p30">
            <a:extLst>
              <a:ext uri="{FF2B5EF4-FFF2-40B4-BE49-F238E27FC236}">
                <a16:creationId xmlns:a16="http://schemas.microsoft.com/office/drawing/2014/main" id="{252B282C-4F3C-02C6-86A1-F51B8A650847}"/>
              </a:ext>
            </a:extLst>
          </p:cNvPr>
          <p:cNvSpPr>
            <a:spLocks noGrp="1"/>
          </p:cNvSpPr>
          <p:nvPr>
            <p:ph type="pic" idx="2"/>
          </p:nvPr>
        </p:nvSpPr>
        <p:spPr>
          <a:xfrm>
            <a:off x="0" y="1"/>
            <a:ext cx="5388429" cy="6857999"/>
          </a:xfrm>
          <a:prstGeom prst="rect">
            <a:avLst/>
          </a:prstGeom>
          <a:solidFill>
            <a:schemeClr val="lt2"/>
          </a:solidFill>
          <a:ln w="28575" cap="flat" cmpd="sng">
            <a:noFill/>
            <a:prstDash val="solid"/>
            <a:round/>
            <a:headEnd type="none" w="sm" len="sm"/>
            <a:tailEnd type="none" w="sm" len="sm"/>
          </a:ln>
        </p:spPr>
        <p:txBody>
          <a:bodyPr/>
          <a:lstStyle>
            <a:lvl1pPr marL="0" indent="0">
              <a:buNone/>
              <a:defRPr>
                <a:solidFill>
                  <a:schemeClr val="tx2"/>
                </a:solidFill>
              </a:defRPr>
            </a:lvl1pPr>
          </a:lstStyle>
          <a:p>
            <a:r>
              <a:rPr lang="en-US"/>
              <a:t>Click icon to add picture</a:t>
            </a:r>
            <a:endParaRPr lang="en-IE"/>
          </a:p>
        </p:txBody>
      </p:sp>
      <p:sp>
        <p:nvSpPr>
          <p:cNvPr id="8" name="Content Placeholder 2">
            <a:extLst>
              <a:ext uri="{FF2B5EF4-FFF2-40B4-BE49-F238E27FC236}">
                <a16:creationId xmlns:a16="http://schemas.microsoft.com/office/drawing/2014/main" id="{4DE701F0-97E6-7792-DA18-AD6E08BC874A}"/>
              </a:ext>
            </a:extLst>
          </p:cNvPr>
          <p:cNvSpPr>
            <a:spLocks noGrp="1"/>
          </p:cNvSpPr>
          <p:nvPr>
            <p:ph sz="half" idx="16" hasCustomPrompt="1"/>
          </p:nvPr>
        </p:nvSpPr>
        <p:spPr>
          <a:xfrm>
            <a:off x="125185" y="6162533"/>
            <a:ext cx="6090558" cy="390667"/>
          </a:xfrm>
          <a:solidFill>
            <a:schemeClr val="bg1"/>
          </a:solidFill>
        </p:spPr>
        <p:txBody>
          <a:bodyPr anchor="ctr">
            <a:noAutofit/>
          </a:bodyPr>
          <a:lstStyle>
            <a:lvl1pPr marL="0" indent="0">
              <a:buNone/>
              <a:defRPr sz="1800" i="1"/>
            </a:lvl1pPr>
          </a:lstStyle>
          <a:p>
            <a:pPr lvl="0"/>
            <a:r>
              <a:rPr lang="en-US"/>
              <a:t>Click to edit Master text styles (caption)</a:t>
            </a:r>
          </a:p>
        </p:txBody>
      </p:sp>
      <p:sp>
        <p:nvSpPr>
          <p:cNvPr id="2" name="Title 1">
            <a:extLst>
              <a:ext uri="{FF2B5EF4-FFF2-40B4-BE49-F238E27FC236}">
                <a16:creationId xmlns:a16="http://schemas.microsoft.com/office/drawing/2014/main" id="{9120F1C0-2CE9-2640-8D54-464A0BF69C2C}"/>
              </a:ext>
            </a:extLst>
          </p:cNvPr>
          <p:cNvSpPr>
            <a:spLocks noGrp="1"/>
          </p:cNvSpPr>
          <p:nvPr>
            <p:ph type="title"/>
          </p:nvPr>
        </p:nvSpPr>
        <p:spPr>
          <a:xfrm>
            <a:off x="6215743" y="589046"/>
            <a:ext cx="5138057" cy="1000267"/>
          </a:xfrm>
          <a:noFill/>
        </p:spPr>
        <p:txBody>
          <a:bodyPr lIns="72000" tIns="72000" rIns="72000" bIns="72000">
            <a:noAutofit/>
          </a:bodyPr>
          <a:lstStyle>
            <a:lvl1pPr>
              <a:defRPr sz="4400">
                <a:solidFill>
                  <a:schemeClr val="tx2"/>
                </a:solidFill>
                <a:highlight>
                  <a:srgbClr val="FFD34E"/>
                </a:highlight>
              </a:defRPr>
            </a:lvl1pPr>
          </a:lstStyle>
          <a:p>
            <a:r>
              <a:rPr lang="en-US"/>
              <a:t>Click to edit Master title style</a:t>
            </a:r>
            <a:endParaRPr lang="en-IE"/>
          </a:p>
        </p:txBody>
      </p:sp>
      <p:sp>
        <p:nvSpPr>
          <p:cNvPr id="5" name="Content Placeholder 2">
            <a:extLst>
              <a:ext uri="{FF2B5EF4-FFF2-40B4-BE49-F238E27FC236}">
                <a16:creationId xmlns:a16="http://schemas.microsoft.com/office/drawing/2014/main" id="{303EC882-6BB1-D514-72D9-A7D3FAE8C698}"/>
              </a:ext>
            </a:extLst>
          </p:cNvPr>
          <p:cNvSpPr>
            <a:spLocks noGrp="1"/>
          </p:cNvSpPr>
          <p:nvPr>
            <p:ph sz="half" idx="15"/>
          </p:nvPr>
        </p:nvSpPr>
        <p:spPr>
          <a:xfrm>
            <a:off x="6215743" y="1895333"/>
            <a:ext cx="5138056" cy="3845577"/>
          </a:xfrm>
          <a:noFill/>
        </p:spPr>
        <p:txBody>
          <a:bodyPr>
            <a:noAutofit/>
          </a:bodyPr>
          <a:lstStyle>
            <a:lvl1pPr marL="0" indent="0">
              <a:buClr>
                <a:schemeClr val="bg1"/>
              </a:buClr>
              <a:buSzPct val="150000"/>
              <a:buFont typeface="Arial" panose="020B0604020202020204" pitchFamily="34" charset="0"/>
              <a:buNone/>
              <a:defRPr sz="2000">
                <a:solidFill>
                  <a:schemeClr val="bg1"/>
                </a:solidFill>
              </a:defRPr>
            </a:lvl1pPr>
          </a:lstStyle>
          <a:p>
            <a:pPr lvl="0"/>
            <a:r>
              <a:rPr lang="en-US"/>
              <a:t>Click to edit Master text styles</a:t>
            </a:r>
          </a:p>
        </p:txBody>
      </p:sp>
      <p:pic>
        <p:nvPicPr>
          <p:cNvPr id="6" name="Picture 5" descr="A blue flag with yellow stars and stripes&#10;&#10;Description automatically generated">
            <a:extLst>
              <a:ext uri="{FF2B5EF4-FFF2-40B4-BE49-F238E27FC236}">
                <a16:creationId xmlns:a16="http://schemas.microsoft.com/office/drawing/2014/main" id="{F07C9B7E-A9F7-E74E-8B7F-3BB737CA3989}"/>
              </a:ext>
            </a:extLst>
          </p:cNvPr>
          <p:cNvPicPr>
            <a:picLocks noChangeAspect="1"/>
          </p:cNvPicPr>
          <p:nvPr/>
        </p:nvPicPr>
        <p:blipFill>
          <a:blip r:embed="rId2" cstate="print">
            <a:extLst>
              <a:ext uri="{28A0092B-C50C-407E-A947-70E740481C1C}">
                <a14:useLocalDpi xmlns:a14="http://schemas.microsoft.com/office/drawing/2010/main"/>
              </a:ext>
            </a:extLst>
          </a:blip>
          <a:stretch>
            <a:fillRect/>
          </a:stretch>
        </p:blipFill>
        <p:spPr>
          <a:xfrm>
            <a:off x="10725768" y="5901016"/>
            <a:ext cx="1257867" cy="763200"/>
          </a:xfrm>
          <a:prstGeom prst="rect">
            <a:avLst/>
          </a:prstGeom>
        </p:spPr>
      </p:pic>
      <p:pic>
        <p:nvPicPr>
          <p:cNvPr id="9" name="Picture 8" descr="A blue flag with yellow stars and stripes&#10;&#10;Description automatically generated">
            <a:extLst>
              <a:ext uri="{FF2B5EF4-FFF2-40B4-BE49-F238E27FC236}">
                <a16:creationId xmlns:a16="http://schemas.microsoft.com/office/drawing/2014/main" id="{B7786630-3DC2-B1C3-65DD-397E44619752}"/>
              </a:ext>
            </a:extLst>
          </p:cNvPr>
          <p:cNvPicPr>
            <a:picLocks noChangeAspect="1"/>
          </p:cNvPicPr>
          <p:nvPr userDrawn="1"/>
        </p:nvPicPr>
        <p:blipFill>
          <a:blip r:embed="rId2" cstate="print">
            <a:extLst>
              <a:ext uri="{28A0092B-C50C-407E-A947-70E740481C1C}">
                <a14:useLocalDpi xmlns:a14="http://schemas.microsoft.com/office/drawing/2010/main"/>
              </a:ext>
            </a:extLst>
          </a:blip>
          <a:stretch>
            <a:fillRect/>
          </a:stretch>
        </p:blipFill>
        <p:spPr>
          <a:xfrm>
            <a:off x="10725768" y="5901016"/>
            <a:ext cx="1257867" cy="763200"/>
          </a:xfrm>
          <a:prstGeom prst="rect">
            <a:avLst/>
          </a:prstGeom>
        </p:spPr>
      </p:pic>
    </p:spTree>
    <p:extLst>
      <p:ext uri="{BB962C8B-B14F-4D97-AF65-F5344CB8AC3E}">
        <p14:creationId xmlns:p14="http://schemas.microsoft.com/office/powerpoint/2010/main" val="254520738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p:cSld name="text in 2 columns and big photo">
    <p:spTree>
      <p:nvGrpSpPr>
        <p:cNvPr id="1" name=""/>
        <p:cNvGrpSpPr/>
        <p:nvPr/>
      </p:nvGrpSpPr>
      <p:grpSpPr>
        <a:xfrm>
          <a:off x="0" y="0"/>
          <a:ext cx="0" cy="0"/>
          <a:chOff x="0" y="0"/>
          <a:chExt cx="0" cy="0"/>
        </a:xfrm>
      </p:grpSpPr>
      <p:sp>
        <p:nvSpPr>
          <p:cNvPr id="3" name="Google Shape;72;p30">
            <a:extLst>
              <a:ext uri="{FF2B5EF4-FFF2-40B4-BE49-F238E27FC236}">
                <a16:creationId xmlns:a16="http://schemas.microsoft.com/office/drawing/2014/main" id="{252B282C-4F3C-02C6-86A1-F51B8A650847}"/>
              </a:ext>
            </a:extLst>
          </p:cNvPr>
          <p:cNvSpPr>
            <a:spLocks noGrp="1"/>
          </p:cNvSpPr>
          <p:nvPr>
            <p:ph type="pic" idx="2"/>
          </p:nvPr>
        </p:nvSpPr>
        <p:spPr>
          <a:xfrm>
            <a:off x="7773642" y="0"/>
            <a:ext cx="4418358" cy="6857999"/>
          </a:xfrm>
          <a:prstGeom prst="rect">
            <a:avLst/>
          </a:prstGeom>
          <a:solidFill>
            <a:schemeClr val="lt2"/>
          </a:solidFill>
          <a:ln w="28575" cap="flat" cmpd="sng">
            <a:noFill/>
            <a:prstDash val="solid"/>
            <a:round/>
            <a:headEnd type="none" w="sm" len="sm"/>
            <a:tailEnd type="none" w="sm" len="sm"/>
          </a:ln>
        </p:spPr>
        <p:txBody>
          <a:bodyPr/>
          <a:lstStyle>
            <a:lvl1pPr marL="0" indent="0">
              <a:buNone/>
              <a:defRPr>
                <a:solidFill>
                  <a:schemeClr val="tx2"/>
                </a:solidFill>
              </a:defRPr>
            </a:lvl1pPr>
          </a:lstStyle>
          <a:p>
            <a:r>
              <a:rPr lang="en-US"/>
              <a:t>Click icon to add picture</a:t>
            </a:r>
            <a:endParaRPr lang="en-IE"/>
          </a:p>
        </p:txBody>
      </p:sp>
      <p:sp>
        <p:nvSpPr>
          <p:cNvPr id="9" name="Title 1">
            <a:extLst>
              <a:ext uri="{FF2B5EF4-FFF2-40B4-BE49-F238E27FC236}">
                <a16:creationId xmlns:a16="http://schemas.microsoft.com/office/drawing/2014/main" id="{278936A4-CDCB-C345-F71F-92F2A35F2AF4}"/>
              </a:ext>
            </a:extLst>
          </p:cNvPr>
          <p:cNvSpPr>
            <a:spLocks noGrp="1"/>
          </p:cNvSpPr>
          <p:nvPr>
            <p:ph type="title"/>
          </p:nvPr>
        </p:nvSpPr>
        <p:spPr>
          <a:xfrm>
            <a:off x="838200" y="461067"/>
            <a:ext cx="7915275" cy="717240"/>
          </a:xfrm>
          <a:solidFill>
            <a:schemeClr val="bg1"/>
          </a:solidFill>
        </p:spPr>
        <p:txBody>
          <a:bodyPr>
            <a:noAutofit/>
          </a:bodyPr>
          <a:lstStyle>
            <a:lvl1pPr>
              <a:defRPr sz="4400"/>
            </a:lvl1pPr>
          </a:lstStyle>
          <a:p>
            <a:r>
              <a:rPr lang="en-US"/>
              <a:t>Click to edit Master title style</a:t>
            </a:r>
            <a:endParaRPr lang="en-IE"/>
          </a:p>
        </p:txBody>
      </p:sp>
      <p:sp>
        <p:nvSpPr>
          <p:cNvPr id="6" name="Content Placeholder 2">
            <a:extLst>
              <a:ext uri="{FF2B5EF4-FFF2-40B4-BE49-F238E27FC236}">
                <a16:creationId xmlns:a16="http://schemas.microsoft.com/office/drawing/2014/main" id="{BFE590DB-1C31-60F0-D6F8-A1706796115D}"/>
              </a:ext>
            </a:extLst>
          </p:cNvPr>
          <p:cNvSpPr>
            <a:spLocks noGrp="1"/>
          </p:cNvSpPr>
          <p:nvPr>
            <p:ph sz="half" idx="13"/>
          </p:nvPr>
        </p:nvSpPr>
        <p:spPr>
          <a:xfrm>
            <a:off x="838200" y="1833753"/>
            <a:ext cx="2974761" cy="3638550"/>
          </a:xfrm>
          <a:noFill/>
        </p:spPr>
        <p:txBody>
          <a:bodyPr>
            <a:noAutofit/>
          </a:bodyPr>
          <a:lstStyle>
            <a:lvl1pPr marL="0" indent="0">
              <a:buNone/>
              <a:defRPr sz="2000">
                <a:solidFill>
                  <a:schemeClr val="tx1"/>
                </a:solidFill>
              </a:defRPr>
            </a:lvl1pPr>
          </a:lstStyle>
          <a:p>
            <a:pPr lvl="0"/>
            <a:r>
              <a:rPr lang="en-US"/>
              <a:t>Click to edit Master text styles</a:t>
            </a:r>
          </a:p>
        </p:txBody>
      </p:sp>
      <p:sp>
        <p:nvSpPr>
          <p:cNvPr id="4" name="Content Placeholder 2">
            <a:extLst>
              <a:ext uri="{FF2B5EF4-FFF2-40B4-BE49-F238E27FC236}">
                <a16:creationId xmlns:a16="http://schemas.microsoft.com/office/drawing/2014/main" id="{094C5D68-6EAE-4A7A-7185-241C6CF3B9BB}"/>
              </a:ext>
            </a:extLst>
          </p:cNvPr>
          <p:cNvSpPr>
            <a:spLocks noGrp="1"/>
          </p:cNvSpPr>
          <p:nvPr>
            <p:ph sz="half" idx="12"/>
          </p:nvPr>
        </p:nvSpPr>
        <p:spPr>
          <a:xfrm>
            <a:off x="4305921" y="1833753"/>
            <a:ext cx="2974761" cy="3638550"/>
          </a:xfrm>
          <a:noFill/>
        </p:spPr>
        <p:txBody>
          <a:bodyPr>
            <a:noAutofit/>
          </a:bodyPr>
          <a:lstStyle>
            <a:lvl1pPr marL="0" indent="0">
              <a:buNone/>
              <a:defRPr sz="2000">
                <a:solidFill>
                  <a:schemeClr val="tx1"/>
                </a:solidFill>
              </a:defRPr>
            </a:lvl1pPr>
          </a:lstStyle>
          <a:p>
            <a:pPr lvl="0"/>
            <a:r>
              <a:rPr lang="en-US"/>
              <a:t>Click to edit Master text styles</a:t>
            </a:r>
          </a:p>
        </p:txBody>
      </p:sp>
      <p:pic>
        <p:nvPicPr>
          <p:cNvPr id="2" name="Picture 1" descr="A blue flag with yellow stars&#10;&#10;Description automatically generated">
            <a:extLst>
              <a:ext uri="{FF2B5EF4-FFF2-40B4-BE49-F238E27FC236}">
                <a16:creationId xmlns:a16="http://schemas.microsoft.com/office/drawing/2014/main" id="{901A7271-B7CF-4C49-1423-D7CA7ECEF27B}"/>
              </a:ext>
            </a:extLst>
          </p:cNvPr>
          <p:cNvPicPr>
            <a:picLocks noChangeAspect="1"/>
          </p:cNvPicPr>
          <p:nvPr/>
        </p:nvPicPr>
        <p:blipFill>
          <a:blip r:embed="rId2" cstate="print">
            <a:extLst>
              <a:ext uri="{28A0092B-C50C-407E-A947-70E740481C1C}">
                <a14:useLocalDpi xmlns:a14="http://schemas.microsoft.com/office/drawing/2010/main"/>
              </a:ext>
            </a:extLst>
          </a:blip>
          <a:stretch>
            <a:fillRect/>
          </a:stretch>
        </p:blipFill>
        <p:spPr>
          <a:xfrm>
            <a:off x="10725768" y="5901016"/>
            <a:ext cx="1256063" cy="762106"/>
          </a:xfrm>
          <a:prstGeom prst="rect">
            <a:avLst/>
          </a:prstGeom>
        </p:spPr>
      </p:pic>
      <p:pic>
        <p:nvPicPr>
          <p:cNvPr id="5" name="Picture 4" descr="A blue flag with yellow stars&#10;&#10;Description automatically generated">
            <a:extLst>
              <a:ext uri="{FF2B5EF4-FFF2-40B4-BE49-F238E27FC236}">
                <a16:creationId xmlns:a16="http://schemas.microsoft.com/office/drawing/2014/main" id="{C0DCEE1B-27AC-37B6-7683-71F823E43E96}"/>
              </a:ext>
            </a:extLst>
          </p:cNvPr>
          <p:cNvPicPr>
            <a:picLocks noChangeAspect="1"/>
          </p:cNvPicPr>
          <p:nvPr userDrawn="1"/>
        </p:nvPicPr>
        <p:blipFill>
          <a:blip r:embed="rId2" cstate="print">
            <a:extLst>
              <a:ext uri="{28A0092B-C50C-407E-A947-70E740481C1C}">
                <a14:useLocalDpi xmlns:a14="http://schemas.microsoft.com/office/drawing/2010/main"/>
              </a:ext>
            </a:extLst>
          </a:blip>
          <a:stretch>
            <a:fillRect/>
          </a:stretch>
        </p:blipFill>
        <p:spPr>
          <a:xfrm>
            <a:off x="10725768" y="5901016"/>
            <a:ext cx="1256063" cy="762106"/>
          </a:xfrm>
          <a:prstGeom prst="rect">
            <a:avLst/>
          </a:prstGeom>
        </p:spPr>
      </p:pic>
      <p:sp>
        <p:nvSpPr>
          <p:cNvPr id="7" name="Slide Number Placeholder 5">
            <a:extLst>
              <a:ext uri="{FF2B5EF4-FFF2-40B4-BE49-F238E27FC236}">
                <a16:creationId xmlns:a16="http://schemas.microsoft.com/office/drawing/2014/main" id="{6397D846-EECB-7092-C88A-21E2250BDEB7}"/>
              </a:ext>
            </a:extLst>
          </p:cNvPr>
          <p:cNvSpPr>
            <a:spLocks noGrp="1"/>
          </p:cNvSpPr>
          <p:nvPr>
            <p:ph type="sldNum" sz="quarter" idx="4"/>
          </p:nvPr>
        </p:nvSpPr>
        <p:spPr>
          <a:xfrm>
            <a:off x="376188" y="6282069"/>
            <a:ext cx="2743200" cy="365125"/>
          </a:xfrm>
          <a:prstGeom prst="rect">
            <a:avLst/>
          </a:prstGeom>
        </p:spPr>
        <p:txBody>
          <a:bodyPr vert="horz" lIns="91440" tIns="45720" rIns="91440" bIns="45720" rtlCol="0" anchor="b">
            <a:noAutofit/>
          </a:bodyPr>
          <a:lstStyle>
            <a:lvl1pPr algn="r">
              <a:defRPr sz="1000">
                <a:solidFill>
                  <a:schemeClr val="tx1"/>
                </a:solidFill>
                <a:latin typeface="+mn-lt"/>
              </a:defRPr>
            </a:lvl1pPr>
          </a:lstStyle>
          <a:p>
            <a:pPr algn="l"/>
            <a:fld id="{768364BB-9B21-4D29-A19C-C6410F652861}" type="slidenum">
              <a:rPr lang="en-IE" smtClean="0"/>
              <a:pPr algn="l"/>
              <a:t>‹#›</a:t>
            </a:fld>
            <a:endParaRPr lang="en-IE"/>
          </a:p>
        </p:txBody>
      </p:sp>
      <p:sp>
        <p:nvSpPr>
          <p:cNvPr id="8" name="Footer Placeholder 8">
            <a:extLst>
              <a:ext uri="{FF2B5EF4-FFF2-40B4-BE49-F238E27FC236}">
                <a16:creationId xmlns:a16="http://schemas.microsoft.com/office/drawing/2014/main" id="{296A4E82-A1A1-EFC7-7768-E6DDC71C4345}"/>
              </a:ext>
            </a:extLst>
          </p:cNvPr>
          <p:cNvSpPr>
            <a:spLocks noGrp="1"/>
          </p:cNvSpPr>
          <p:nvPr>
            <p:ph type="ftr" sz="quarter" idx="3"/>
          </p:nvPr>
        </p:nvSpPr>
        <p:spPr>
          <a:xfrm>
            <a:off x="4038600" y="6282069"/>
            <a:ext cx="4114800" cy="365125"/>
          </a:xfrm>
          <a:prstGeom prst="rect">
            <a:avLst/>
          </a:prstGeom>
        </p:spPr>
        <p:txBody>
          <a:bodyPr vert="horz" lIns="91440" tIns="45720" rIns="91440" bIns="45720" rtlCol="0" anchor="ctr"/>
          <a:lstStyle>
            <a:lvl1pPr algn="ctr">
              <a:defRPr sz="1000">
                <a:solidFill>
                  <a:schemeClr val="tx1">
                    <a:tint val="82000"/>
                  </a:schemeClr>
                </a:solidFill>
              </a:defRPr>
            </a:lvl1pPr>
          </a:lstStyle>
          <a:p>
            <a:endParaRPr lang="en-IE"/>
          </a:p>
        </p:txBody>
      </p:sp>
    </p:spTree>
    <p:extLst>
      <p:ext uri="{BB962C8B-B14F-4D97-AF65-F5344CB8AC3E}">
        <p14:creationId xmlns:p14="http://schemas.microsoft.com/office/powerpoint/2010/main" val="4255953933"/>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p:cSld name="3 photos and three text boxes">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C41187F8-6993-4E2B-6622-C25429339D60}"/>
              </a:ext>
            </a:extLst>
          </p:cNvPr>
          <p:cNvSpPr>
            <a:spLocks noGrp="1"/>
          </p:cNvSpPr>
          <p:nvPr>
            <p:ph type="title"/>
          </p:nvPr>
        </p:nvSpPr>
        <p:spPr>
          <a:xfrm>
            <a:off x="838200" y="365126"/>
            <a:ext cx="10515602" cy="816904"/>
          </a:xfrm>
        </p:spPr>
        <p:txBody>
          <a:bodyPr>
            <a:noAutofit/>
          </a:bodyPr>
          <a:lstStyle>
            <a:lvl1pPr algn="l" defTabSz="914400" rtl="0" eaLnBrk="1" latinLnBrk="0" hangingPunct="1">
              <a:lnSpc>
                <a:spcPct val="90000"/>
              </a:lnSpc>
              <a:spcBef>
                <a:spcPct val="0"/>
              </a:spcBef>
              <a:buNone/>
              <a:defRPr lang="en-IE" sz="4400" kern="1200" dirty="0">
                <a:solidFill>
                  <a:schemeClr val="tx2"/>
                </a:solidFill>
                <a:latin typeface="+mj-lt"/>
                <a:ea typeface="+mj-ea"/>
                <a:cs typeface="+mj-cs"/>
              </a:defRPr>
            </a:lvl1pPr>
          </a:lstStyle>
          <a:p>
            <a:r>
              <a:rPr lang="en-US"/>
              <a:t>Click to edit Master title style</a:t>
            </a:r>
            <a:endParaRPr lang="en-IE"/>
          </a:p>
        </p:txBody>
      </p:sp>
      <p:sp>
        <p:nvSpPr>
          <p:cNvPr id="3" name="Google Shape;72;p30">
            <a:extLst>
              <a:ext uri="{FF2B5EF4-FFF2-40B4-BE49-F238E27FC236}">
                <a16:creationId xmlns:a16="http://schemas.microsoft.com/office/drawing/2014/main" id="{252B282C-4F3C-02C6-86A1-F51B8A650847}"/>
              </a:ext>
            </a:extLst>
          </p:cNvPr>
          <p:cNvSpPr>
            <a:spLocks noGrp="1"/>
          </p:cNvSpPr>
          <p:nvPr>
            <p:ph type="pic" idx="2"/>
          </p:nvPr>
        </p:nvSpPr>
        <p:spPr>
          <a:xfrm>
            <a:off x="872591" y="1571394"/>
            <a:ext cx="3008502" cy="2763002"/>
          </a:xfrm>
          <a:prstGeom prst="rect">
            <a:avLst/>
          </a:prstGeom>
          <a:solidFill>
            <a:schemeClr val="lt2"/>
          </a:solidFill>
          <a:ln w="28575" cap="flat" cmpd="sng">
            <a:noFill/>
            <a:prstDash val="solid"/>
            <a:round/>
            <a:headEnd type="none" w="sm" len="sm"/>
            <a:tailEnd type="none" w="sm" len="sm"/>
          </a:ln>
        </p:spPr>
        <p:txBody>
          <a:bodyPr/>
          <a:lstStyle>
            <a:lvl1pPr marL="0" indent="0">
              <a:buNone/>
              <a:defRPr>
                <a:solidFill>
                  <a:schemeClr val="tx2"/>
                </a:solidFill>
              </a:defRPr>
            </a:lvl1pPr>
          </a:lstStyle>
          <a:p>
            <a:r>
              <a:rPr lang="en-US"/>
              <a:t>Click icon to add picture</a:t>
            </a:r>
            <a:endParaRPr lang="en-IE"/>
          </a:p>
        </p:txBody>
      </p:sp>
      <p:sp>
        <p:nvSpPr>
          <p:cNvPr id="5" name="Text Placeholder 4">
            <a:extLst>
              <a:ext uri="{FF2B5EF4-FFF2-40B4-BE49-F238E27FC236}">
                <a16:creationId xmlns:a16="http://schemas.microsoft.com/office/drawing/2014/main" id="{953FA7EE-FB05-1C4E-138A-F50BCF45EECE}"/>
              </a:ext>
            </a:extLst>
          </p:cNvPr>
          <p:cNvSpPr>
            <a:spLocks noGrp="1"/>
          </p:cNvSpPr>
          <p:nvPr>
            <p:ph type="body" sz="quarter" idx="29"/>
          </p:nvPr>
        </p:nvSpPr>
        <p:spPr>
          <a:xfrm>
            <a:off x="873125" y="4591050"/>
            <a:ext cx="3008313" cy="1103313"/>
          </a:xfrm>
        </p:spPr>
        <p:txBody>
          <a:bodyPr>
            <a:noAutofit/>
          </a:bodyPr>
          <a:lstStyle>
            <a:lvl1pPr marL="0" indent="0">
              <a:buNone/>
              <a:defRPr/>
            </a:lvl1pPr>
          </a:lstStyle>
          <a:p>
            <a:pPr lvl="0"/>
            <a:r>
              <a:rPr lang="en-US"/>
              <a:t>Click to edit Master text styles</a:t>
            </a:r>
          </a:p>
        </p:txBody>
      </p:sp>
      <p:sp>
        <p:nvSpPr>
          <p:cNvPr id="7" name="Google Shape;72;p30">
            <a:extLst>
              <a:ext uri="{FF2B5EF4-FFF2-40B4-BE49-F238E27FC236}">
                <a16:creationId xmlns:a16="http://schemas.microsoft.com/office/drawing/2014/main" id="{463AB235-233D-D0DB-E16C-CB9366541FFD}"/>
              </a:ext>
            </a:extLst>
          </p:cNvPr>
          <p:cNvSpPr>
            <a:spLocks noGrp="1"/>
          </p:cNvSpPr>
          <p:nvPr>
            <p:ph type="pic" idx="27"/>
          </p:nvPr>
        </p:nvSpPr>
        <p:spPr>
          <a:xfrm>
            <a:off x="4608944" y="1571394"/>
            <a:ext cx="3008502" cy="2763002"/>
          </a:xfrm>
          <a:prstGeom prst="rect">
            <a:avLst/>
          </a:prstGeom>
          <a:solidFill>
            <a:schemeClr val="lt2"/>
          </a:solidFill>
          <a:ln w="28575" cap="flat" cmpd="sng">
            <a:noFill/>
            <a:prstDash val="solid"/>
            <a:round/>
            <a:headEnd type="none" w="sm" len="sm"/>
            <a:tailEnd type="none" w="sm" len="sm"/>
          </a:ln>
        </p:spPr>
        <p:txBody>
          <a:bodyPr/>
          <a:lstStyle>
            <a:lvl1pPr marL="0" indent="0">
              <a:buNone/>
              <a:defRPr>
                <a:solidFill>
                  <a:schemeClr val="tx2"/>
                </a:solidFill>
              </a:defRPr>
            </a:lvl1pPr>
          </a:lstStyle>
          <a:p>
            <a:r>
              <a:rPr lang="en-US"/>
              <a:t>Click icon to add picture</a:t>
            </a:r>
            <a:endParaRPr lang="en-IE"/>
          </a:p>
        </p:txBody>
      </p:sp>
      <p:sp>
        <p:nvSpPr>
          <p:cNvPr id="9" name="Text Placeholder 4">
            <a:extLst>
              <a:ext uri="{FF2B5EF4-FFF2-40B4-BE49-F238E27FC236}">
                <a16:creationId xmlns:a16="http://schemas.microsoft.com/office/drawing/2014/main" id="{321AD6DD-14BD-E044-8AD7-2881DB891822}"/>
              </a:ext>
            </a:extLst>
          </p:cNvPr>
          <p:cNvSpPr>
            <a:spLocks noGrp="1"/>
          </p:cNvSpPr>
          <p:nvPr>
            <p:ph type="body" sz="quarter" idx="30"/>
          </p:nvPr>
        </p:nvSpPr>
        <p:spPr>
          <a:xfrm>
            <a:off x="4609133" y="4611671"/>
            <a:ext cx="3008313" cy="1103313"/>
          </a:xfrm>
        </p:spPr>
        <p:txBody>
          <a:bodyPr>
            <a:noAutofit/>
          </a:bodyPr>
          <a:lstStyle>
            <a:lvl1pPr marL="0" indent="0">
              <a:buNone/>
              <a:defRPr/>
            </a:lvl1pPr>
          </a:lstStyle>
          <a:p>
            <a:pPr lvl="0"/>
            <a:r>
              <a:rPr lang="en-US"/>
              <a:t>Click to edit Master text styles</a:t>
            </a:r>
          </a:p>
        </p:txBody>
      </p:sp>
      <p:sp>
        <p:nvSpPr>
          <p:cNvPr id="8" name="Google Shape;72;p30">
            <a:extLst>
              <a:ext uri="{FF2B5EF4-FFF2-40B4-BE49-F238E27FC236}">
                <a16:creationId xmlns:a16="http://schemas.microsoft.com/office/drawing/2014/main" id="{18BFCAC6-D624-8622-7879-6E32A21B7DBA}"/>
              </a:ext>
            </a:extLst>
          </p:cNvPr>
          <p:cNvSpPr>
            <a:spLocks noGrp="1"/>
          </p:cNvSpPr>
          <p:nvPr>
            <p:ph type="pic" idx="28"/>
          </p:nvPr>
        </p:nvSpPr>
        <p:spPr>
          <a:xfrm>
            <a:off x="8345298" y="1571394"/>
            <a:ext cx="3008502" cy="2763002"/>
          </a:xfrm>
          <a:prstGeom prst="rect">
            <a:avLst/>
          </a:prstGeom>
          <a:solidFill>
            <a:schemeClr val="lt2"/>
          </a:solidFill>
          <a:ln w="28575" cap="flat" cmpd="sng">
            <a:noFill/>
            <a:prstDash val="solid"/>
            <a:round/>
            <a:headEnd type="none" w="sm" len="sm"/>
            <a:tailEnd type="none" w="sm" len="sm"/>
          </a:ln>
        </p:spPr>
        <p:txBody>
          <a:bodyPr/>
          <a:lstStyle>
            <a:lvl1pPr marL="0" indent="0">
              <a:buNone/>
              <a:defRPr>
                <a:solidFill>
                  <a:schemeClr val="tx2"/>
                </a:solidFill>
              </a:defRPr>
            </a:lvl1pPr>
          </a:lstStyle>
          <a:p>
            <a:r>
              <a:rPr lang="en-US"/>
              <a:t>Click icon to add picture</a:t>
            </a:r>
            <a:endParaRPr lang="en-IE"/>
          </a:p>
        </p:txBody>
      </p:sp>
      <p:sp>
        <p:nvSpPr>
          <p:cNvPr id="10" name="Text Placeholder 4">
            <a:extLst>
              <a:ext uri="{FF2B5EF4-FFF2-40B4-BE49-F238E27FC236}">
                <a16:creationId xmlns:a16="http://schemas.microsoft.com/office/drawing/2014/main" id="{12415A3E-5C31-4007-8208-34FF613FDA4D}"/>
              </a:ext>
            </a:extLst>
          </p:cNvPr>
          <p:cNvSpPr>
            <a:spLocks noGrp="1"/>
          </p:cNvSpPr>
          <p:nvPr>
            <p:ph type="body" sz="quarter" idx="31"/>
          </p:nvPr>
        </p:nvSpPr>
        <p:spPr>
          <a:xfrm>
            <a:off x="8345487" y="4611671"/>
            <a:ext cx="3008313" cy="1103313"/>
          </a:xfrm>
        </p:spPr>
        <p:txBody>
          <a:bodyPr>
            <a:noAutofit/>
          </a:bodyPr>
          <a:lstStyle>
            <a:lvl1pPr marL="0" indent="0">
              <a:buNone/>
              <a:defRPr/>
            </a:lvl1pPr>
          </a:lstStyle>
          <a:p>
            <a:pPr lvl="0"/>
            <a:r>
              <a:rPr lang="en-US"/>
              <a:t>Click to edit Master text styles</a:t>
            </a:r>
          </a:p>
        </p:txBody>
      </p:sp>
      <p:sp>
        <p:nvSpPr>
          <p:cNvPr id="2" name="Slide Number Placeholder 5">
            <a:extLst>
              <a:ext uri="{FF2B5EF4-FFF2-40B4-BE49-F238E27FC236}">
                <a16:creationId xmlns:a16="http://schemas.microsoft.com/office/drawing/2014/main" id="{3314E959-31F1-870D-FAE7-99D8E6333021}"/>
              </a:ext>
            </a:extLst>
          </p:cNvPr>
          <p:cNvSpPr>
            <a:spLocks noGrp="1"/>
          </p:cNvSpPr>
          <p:nvPr>
            <p:ph type="sldNum" sz="quarter" idx="4"/>
          </p:nvPr>
        </p:nvSpPr>
        <p:spPr>
          <a:xfrm>
            <a:off x="376188" y="6282069"/>
            <a:ext cx="2743200" cy="365125"/>
          </a:xfrm>
          <a:prstGeom prst="rect">
            <a:avLst/>
          </a:prstGeom>
        </p:spPr>
        <p:txBody>
          <a:bodyPr vert="horz" lIns="91440" tIns="45720" rIns="91440" bIns="45720" rtlCol="0" anchor="b">
            <a:noAutofit/>
          </a:bodyPr>
          <a:lstStyle>
            <a:lvl1pPr algn="r">
              <a:defRPr sz="1000">
                <a:solidFill>
                  <a:schemeClr val="tx1"/>
                </a:solidFill>
                <a:latin typeface="+mn-lt"/>
              </a:defRPr>
            </a:lvl1pPr>
          </a:lstStyle>
          <a:p>
            <a:pPr algn="l"/>
            <a:fld id="{768364BB-9B21-4D29-A19C-C6410F652861}" type="slidenum">
              <a:rPr lang="en-IE" smtClean="0"/>
              <a:pPr algn="l"/>
              <a:t>‹#›</a:t>
            </a:fld>
            <a:endParaRPr lang="en-IE"/>
          </a:p>
        </p:txBody>
      </p:sp>
      <p:sp>
        <p:nvSpPr>
          <p:cNvPr id="6" name="Footer Placeholder 8">
            <a:extLst>
              <a:ext uri="{FF2B5EF4-FFF2-40B4-BE49-F238E27FC236}">
                <a16:creationId xmlns:a16="http://schemas.microsoft.com/office/drawing/2014/main" id="{F6ADE38F-D638-BFB1-E702-D0F6D0CB0164}"/>
              </a:ext>
            </a:extLst>
          </p:cNvPr>
          <p:cNvSpPr>
            <a:spLocks noGrp="1"/>
          </p:cNvSpPr>
          <p:nvPr>
            <p:ph type="ftr" sz="quarter" idx="3"/>
          </p:nvPr>
        </p:nvSpPr>
        <p:spPr>
          <a:xfrm>
            <a:off x="4038600" y="6282069"/>
            <a:ext cx="4114800" cy="365125"/>
          </a:xfrm>
          <a:prstGeom prst="rect">
            <a:avLst/>
          </a:prstGeom>
        </p:spPr>
        <p:txBody>
          <a:bodyPr vert="horz" lIns="91440" tIns="45720" rIns="91440" bIns="45720" rtlCol="0" anchor="ctr"/>
          <a:lstStyle>
            <a:lvl1pPr algn="ctr">
              <a:defRPr sz="1000">
                <a:solidFill>
                  <a:schemeClr val="tx1">
                    <a:tint val="82000"/>
                  </a:schemeClr>
                </a:solidFill>
              </a:defRPr>
            </a:lvl1pPr>
          </a:lstStyle>
          <a:p>
            <a:endParaRPr lang="en-IE"/>
          </a:p>
        </p:txBody>
      </p:sp>
    </p:spTree>
    <p:extLst>
      <p:ext uri="{BB962C8B-B14F-4D97-AF65-F5344CB8AC3E}">
        <p14:creationId xmlns:p14="http://schemas.microsoft.com/office/powerpoint/2010/main" val="52848918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p:cSld name="3 photos and three coloured text boxes">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C41187F8-6993-4E2B-6622-C25429339D60}"/>
              </a:ext>
            </a:extLst>
          </p:cNvPr>
          <p:cNvSpPr>
            <a:spLocks noGrp="1"/>
          </p:cNvSpPr>
          <p:nvPr>
            <p:ph type="title"/>
          </p:nvPr>
        </p:nvSpPr>
        <p:spPr>
          <a:xfrm>
            <a:off x="838200" y="365126"/>
            <a:ext cx="10515602" cy="816904"/>
          </a:xfrm>
        </p:spPr>
        <p:txBody>
          <a:bodyPr>
            <a:noAutofit/>
          </a:bodyPr>
          <a:lstStyle>
            <a:lvl1pPr algn="l" defTabSz="914400" rtl="0" eaLnBrk="1" latinLnBrk="0" hangingPunct="1">
              <a:lnSpc>
                <a:spcPct val="90000"/>
              </a:lnSpc>
              <a:spcBef>
                <a:spcPct val="0"/>
              </a:spcBef>
              <a:buNone/>
              <a:defRPr lang="en-IE" sz="4400" kern="1200" dirty="0">
                <a:solidFill>
                  <a:schemeClr val="tx2"/>
                </a:solidFill>
                <a:latin typeface="+mj-lt"/>
                <a:ea typeface="+mj-ea"/>
                <a:cs typeface="+mj-cs"/>
              </a:defRPr>
            </a:lvl1pPr>
          </a:lstStyle>
          <a:p>
            <a:r>
              <a:rPr lang="en-US"/>
              <a:t>Click to edit Master title style</a:t>
            </a:r>
            <a:endParaRPr lang="en-IE"/>
          </a:p>
        </p:txBody>
      </p:sp>
      <p:sp>
        <p:nvSpPr>
          <p:cNvPr id="3" name="Google Shape;72;p30">
            <a:extLst>
              <a:ext uri="{FF2B5EF4-FFF2-40B4-BE49-F238E27FC236}">
                <a16:creationId xmlns:a16="http://schemas.microsoft.com/office/drawing/2014/main" id="{252B282C-4F3C-02C6-86A1-F51B8A650847}"/>
              </a:ext>
            </a:extLst>
          </p:cNvPr>
          <p:cNvSpPr>
            <a:spLocks noGrp="1"/>
          </p:cNvSpPr>
          <p:nvPr>
            <p:ph type="pic" idx="2"/>
          </p:nvPr>
        </p:nvSpPr>
        <p:spPr>
          <a:xfrm>
            <a:off x="872591" y="1571394"/>
            <a:ext cx="3008502" cy="2763002"/>
          </a:xfrm>
          <a:prstGeom prst="rect">
            <a:avLst/>
          </a:prstGeom>
          <a:solidFill>
            <a:schemeClr val="lt2"/>
          </a:solidFill>
          <a:ln w="28575" cap="flat" cmpd="sng">
            <a:noFill/>
            <a:prstDash val="solid"/>
            <a:round/>
            <a:headEnd type="none" w="sm" len="sm"/>
            <a:tailEnd type="none" w="sm" len="sm"/>
          </a:ln>
        </p:spPr>
        <p:txBody>
          <a:bodyPr/>
          <a:lstStyle>
            <a:lvl1pPr marL="0" indent="0">
              <a:buNone/>
              <a:defRPr>
                <a:solidFill>
                  <a:schemeClr val="tx2"/>
                </a:solidFill>
              </a:defRPr>
            </a:lvl1pPr>
          </a:lstStyle>
          <a:p>
            <a:r>
              <a:rPr lang="en-US"/>
              <a:t>Click icon to add picture</a:t>
            </a:r>
            <a:endParaRPr lang="en-IE"/>
          </a:p>
        </p:txBody>
      </p:sp>
      <p:sp>
        <p:nvSpPr>
          <p:cNvPr id="5" name="Text Placeholder 4">
            <a:extLst>
              <a:ext uri="{FF2B5EF4-FFF2-40B4-BE49-F238E27FC236}">
                <a16:creationId xmlns:a16="http://schemas.microsoft.com/office/drawing/2014/main" id="{953FA7EE-FB05-1C4E-138A-F50BCF45EECE}"/>
              </a:ext>
            </a:extLst>
          </p:cNvPr>
          <p:cNvSpPr>
            <a:spLocks noGrp="1"/>
          </p:cNvSpPr>
          <p:nvPr>
            <p:ph type="body" sz="quarter" idx="29"/>
          </p:nvPr>
        </p:nvSpPr>
        <p:spPr>
          <a:xfrm>
            <a:off x="873125" y="4591050"/>
            <a:ext cx="3008313" cy="1103313"/>
          </a:xfrm>
          <a:solidFill>
            <a:schemeClr val="tx2"/>
          </a:solidFill>
        </p:spPr>
        <p:txBody>
          <a:bodyPr>
            <a:noAutofit/>
          </a:bodyPr>
          <a:lstStyle>
            <a:lvl1pPr marL="0" indent="0">
              <a:buNone/>
              <a:defRPr>
                <a:solidFill>
                  <a:schemeClr val="bg1"/>
                </a:solidFill>
              </a:defRPr>
            </a:lvl1pPr>
          </a:lstStyle>
          <a:p>
            <a:pPr lvl="0"/>
            <a:r>
              <a:rPr lang="en-US"/>
              <a:t>Click to edit Master text styles</a:t>
            </a:r>
          </a:p>
        </p:txBody>
      </p:sp>
      <p:sp>
        <p:nvSpPr>
          <p:cNvPr id="7" name="Google Shape;72;p30">
            <a:extLst>
              <a:ext uri="{FF2B5EF4-FFF2-40B4-BE49-F238E27FC236}">
                <a16:creationId xmlns:a16="http://schemas.microsoft.com/office/drawing/2014/main" id="{463AB235-233D-D0DB-E16C-CB9366541FFD}"/>
              </a:ext>
            </a:extLst>
          </p:cNvPr>
          <p:cNvSpPr>
            <a:spLocks noGrp="1"/>
          </p:cNvSpPr>
          <p:nvPr>
            <p:ph type="pic" idx="27"/>
          </p:nvPr>
        </p:nvSpPr>
        <p:spPr>
          <a:xfrm>
            <a:off x="4608944" y="1571394"/>
            <a:ext cx="3008502" cy="2763002"/>
          </a:xfrm>
          <a:prstGeom prst="rect">
            <a:avLst/>
          </a:prstGeom>
          <a:solidFill>
            <a:schemeClr val="lt2"/>
          </a:solidFill>
          <a:ln w="28575" cap="flat" cmpd="sng">
            <a:noFill/>
            <a:prstDash val="solid"/>
            <a:round/>
            <a:headEnd type="none" w="sm" len="sm"/>
            <a:tailEnd type="none" w="sm" len="sm"/>
          </a:ln>
        </p:spPr>
        <p:txBody>
          <a:bodyPr/>
          <a:lstStyle>
            <a:lvl1pPr marL="0" indent="0">
              <a:buNone/>
              <a:defRPr>
                <a:solidFill>
                  <a:schemeClr val="tx2"/>
                </a:solidFill>
              </a:defRPr>
            </a:lvl1pPr>
          </a:lstStyle>
          <a:p>
            <a:r>
              <a:rPr lang="en-US"/>
              <a:t>Click icon to add picture</a:t>
            </a:r>
            <a:endParaRPr lang="en-IE"/>
          </a:p>
        </p:txBody>
      </p:sp>
      <p:sp>
        <p:nvSpPr>
          <p:cNvPr id="9" name="Text Placeholder 4">
            <a:extLst>
              <a:ext uri="{FF2B5EF4-FFF2-40B4-BE49-F238E27FC236}">
                <a16:creationId xmlns:a16="http://schemas.microsoft.com/office/drawing/2014/main" id="{321AD6DD-14BD-E044-8AD7-2881DB891822}"/>
              </a:ext>
            </a:extLst>
          </p:cNvPr>
          <p:cNvSpPr>
            <a:spLocks noGrp="1"/>
          </p:cNvSpPr>
          <p:nvPr>
            <p:ph type="body" sz="quarter" idx="30"/>
          </p:nvPr>
        </p:nvSpPr>
        <p:spPr>
          <a:xfrm>
            <a:off x="4609133" y="4611671"/>
            <a:ext cx="3008313" cy="1103313"/>
          </a:xfrm>
          <a:solidFill>
            <a:schemeClr val="tx2"/>
          </a:solidFill>
        </p:spPr>
        <p:txBody>
          <a:bodyPr>
            <a:noAutofit/>
          </a:bodyPr>
          <a:lstStyle>
            <a:lvl1pPr marL="0" indent="0">
              <a:buNone/>
              <a:defRPr>
                <a:solidFill>
                  <a:schemeClr val="bg1"/>
                </a:solidFill>
              </a:defRPr>
            </a:lvl1pPr>
          </a:lstStyle>
          <a:p>
            <a:pPr lvl="0"/>
            <a:r>
              <a:rPr lang="en-US"/>
              <a:t>Click to edit Master text styles</a:t>
            </a:r>
          </a:p>
        </p:txBody>
      </p:sp>
      <p:sp>
        <p:nvSpPr>
          <p:cNvPr id="8" name="Google Shape;72;p30">
            <a:extLst>
              <a:ext uri="{FF2B5EF4-FFF2-40B4-BE49-F238E27FC236}">
                <a16:creationId xmlns:a16="http://schemas.microsoft.com/office/drawing/2014/main" id="{18BFCAC6-D624-8622-7879-6E32A21B7DBA}"/>
              </a:ext>
            </a:extLst>
          </p:cNvPr>
          <p:cNvSpPr>
            <a:spLocks noGrp="1"/>
          </p:cNvSpPr>
          <p:nvPr>
            <p:ph type="pic" idx="28"/>
          </p:nvPr>
        </p:nvSpPr>
        <p:spPr>
          <a:xfrm>
            <a:off x="8345298" y="1571394"/>
            <a:ext cx="3008502" cy="2763002"/>
          </a:xfrm>
          <a:prstGeom prst="rect">
            <a:avLst/>
          </a:prstGeom>
          <a:solidFill>
            <a:schemeClr val="lt2"/>
          </a:solidFill>
          <a:ln w="28575" cap="flat" cmpd="sng">
            <a:noFill/>
            <a:prstDash val="solid"/>
            <a:round/>
            <a:headEnd type="none" w="sm" len="sm"/>
            <a:tailEnd type="none" w="sm" len="sm"/>
          </a:ln>
        </p:spPr>
        <p:txBody>
          <a:bodyPr/>
          <a:lstStyle>
            <a:lvl1pPr marL="0" indent="0">
              <a:buNone/>
              <a:defRPr>
                <a:solidFill>
                  <a:schemeClr val="tx2"/>
                </a:solidFill>
              </a:defRPr>
            </a:lvl1pPr>
          </a:lstStyle>
          <a:p>
            <a:r>
              <a:rPr lang="en-US"/>
              <a:t>Click icon to add picture</a:t>
            </a:r>
            <a:endParaRPr lang="en-IE"/>
          </a:p>
        </p:txBody>
      </p:sp>
      <p:sp>
        <p:nvSpPr>
          <p:cNvPr id="10" name="Text Placeholder 4">
            <a:extLst>
              <a:ext uri="{FF2B5EF4-FFF2-40B4-BE49-F238E27FC236}">
                <a16:creationId xmlns:a16="http://schemas.microsoft.com/office/drawing/2014/main" id="{12415A3E-5C31-4007-8208-34FF613FDA4D}"/>
              </a:ext>
            </a:extLst>
          </p:cNvPr>
          <p:cNvSpPr>
            <a:spLocks noGrp="1"/>
          </p:cNvSpPr>
          <p:nvPr>
            <p:ph type="body" sz="quarter" idx="31"/>
          </p:nvPr>
        </p:nvSpPr>
        <p:spPr>
          <a:xfrm>
            <a:off x="8345487" y="4611671"/>
            <a:ext cx="3008313" cy="1103313"/>
          </a:xfrm>
          <a:solidFill>
            <a:schemeClr val="tx2"/>
          </a:solidFill>
        </p:spPr>
        <p:txBody>
          <a:bodyPr>
            <a:noAutofit/>
          </a:bodyPr>
          <a:lstStyle>
            <a:lvl1pPr marL="0" indent="0">
              <a:buNone/>
              <a:defRPr>
                <a:solidFill>
                  <a:schemeClr val="bg1"/>
                </a:solidFill>
              </a:defRPr>
            </a:lvl1pPr>
          </a:lstStyle>
          <a:p>
            <a:pPr lvl="0"/>
            <a:r>
              <a:rPr lang="en-US"/>
              <a:t>Click to edit Master text styles</a:t>
            </a:r>
          </a:p>
        </p:txBody>
      </p:sp>
      <p:sp>
        <p:nvSpPr>
          <p:cNvPr id="6" name="Slide Number Placeholder 5">
            <a:extLst>
              <a:ext uri="{FF2B5EF4-FFF2-40B4-BE49-F238E27FC236}">
                <a16:creationId xmlns:a16="http://schemas.microsoft.com/office/drawing/2014/main" id="{0E52517C-B46F-A98F-0643-A97107DEC79E}"/>
              </a:ext>
            </a:extLst>
          </p:cNvPr>
          <p:cNvSpPr>
            <a:spLocks noGrp="1"/>
          </p:cNvSpPr>
          <p:nvPr>
            <p:ph type="sldNum" sz="quarter" idx="4"/>
          </p:nvPr>
        </p:nvSpPr>
        <p:spPr>
          <a:xfrm>
            <a:off x="376188" y="6282069"/>
            <a:ext cx="2743200" cy="365125"/>
          </a:xfrm>
          <a:prstGeom prst="rect">
            <a:avLst/>
          </a:prstGeom>
        </p:spPr>
        <p:txBody>
          <a:bodyPr vert="horz" lIns="91440" tIns="45720" rIns="91440" bIns="45720" rtlCol="0" anchor="b">
            <a:noAutofit/>
          </a:bodyPr>
          <a:lstStyle>
            <a:lvl1pPr algn="r">
              <a:defRPr sz="1000">
                <a:solidFill>
                  <a:schemeClr val="tx1"/>
                </a:solidFill>
                <a:latin typeface="+mn-lt"/>
              </a:defRPr>
            </a:lvl1pPr>
          </a:lstStyle>
          <a:p>
            <a:pPr algn="l"/>
            <a:fld id="{768364BB-9B21-4D29-A19C-C6410F652861}" type="slidenum">
              <a:rPr lang="en-IE" smtClean="0"/>
              <a:pPr algn="l"/>
              <a:t>‹#›</a:t>
            </a:fld>
            <a:endParaRPr lang="en-IE"/>
          </a:p>
        </p:txBody>
      </p:sp>
      <p:sp>
        <p:nvSpPr>
          <p:cNvPr id="2" name="Footer Placeholder 8">
            <a:extLst>
              <a:ext uri="{FF2B5EF4-FFF2-40B4-BE49-F238E27FC236}">
                <a16:creationId xmlns:a16="http://schemas.microsoft.com/office/drawing/2014/main" id="{2D6F6E54-ED8F-C9DE-9355-5B2E347C244D}"/>
              </a:ext>
            </a:extLst>
          </p:cNvPr>
          <p:cNvSpPr>
            <a:spLocks noGrp="1"/>
          </p:cNvSpPr>
          <p:nvPr>
            <p:ph type="ftr" sz="quarter" idx="3"/>
          </p:nvPr>
        </p:nvSpPr>
        <p:spPr>
          <a:xfrm>
            <a:off x="4038600" y="6282069"/>
            <a:ext cx="4114800" cy="365125"/>
          </a:xfrm>
          <a:prstGeom prst="rect">
            <a:avLst/>
          </a:prstGeom>
        </p:spPr>
        <p:txBody>
          <a:bodyPr vert="horz" lIns="91440" tIns="45720" rIns="91440" bIns="45720" rtlCol="0" anchor="ctr"/>
          <a:lstStyle>
            <a:lvl1pPr algn="ctr">
              <a:defRPr sz="1000">
                <a:solidFill>
                  <a:schemeClr val="tx1">
                    <a:tint val="82000"/>
                  </a:schemeClr>
                </a:solidFill>
              </a:defRPr>
            </a:lvl1pPr>
          </a:lstStyle>
          <a:p>
            <a:endParaRPr lang="en-IE"/>
          </a:p>
        </p:txBody>
      </p:sp>
    </p:spTree>
    <p:extLst>
      <p:ext uri="{BB962C8B-B14F-4D97-AF65-F5344CB8AC3E}">
        <p14:creationId xmlns:p14="http://schemas.microsoft.com/office/powerpoint/2010/main" val="202183675"/>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p:cSld name="Text and a coloured text box">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430C1291-4A16-4E7F-D6F2-0662C6CCE1C1}"/>
              </a:ext>
            </a:extLst>
          </p:cNvPr>
          <p:cNvSpPr>
            <a:spLocks noGrp="1"/>
          </p:cNvSpPr>
          <p:nvPr>
            <p:ph type="title"/>
          </p:nvPr>
        </p:nvSpPr>
        <p:spPr>
          <a:xfrm>
            <a:off x="838200" y="365126"/>
            <a:ext cx="10515600" cy="816904"/>
          </a:xfrm>
        </p:spPr>
        <p:txBody>
          <a:bodyPr>
            <a:noAutofit/>
          </a:bodyPr>
          <a:lstStyle>
            <a:lvl1pPr>
              <a:defRPr/>
            </a:lvl1pPr>
          </a:lstStyle>
          <a:p>
            <a:r>
              <a:rPr lang="en-US"/>
              <a:t>Click to edit Master title style</a:t>
            </a:r>
            <a:endParaRPr lang="en-IE"/>
          </a:p>
        </p:txBody>
      </p:sp>
      <p:sp>
        <p:nvSpPr>
          <p:cNvPr id="3" name="Google Shape;72;p30">
            <a:extLst>
              <a:ext uri="{FF2B5EF4-FFF2-40B4-BE49-F238E27FC236}">
                <a16:creationId xmlns:a16="http://schemas.microsoft.com/office/drawing/2014/main" id="{252B282C-4F3C-02C6-86A1-F51B8A650847}"/>
              </a:ext>
            </a:extLst>
          </p:cNvPr>
          <p:cNvSpPr>
            <a:spLocks noGrp="1"/>
          </p:cNvSpPr>
          <p:nvPr>
            <p:ph type="pic" idx="2"/>
          </p:nvPr>
        </p:nvSpPr>
        <p:spPr>
          <a:xfrm>
            <a:off x="838200" y="1706136"/>
            <a:ext cx="4840275" cy="3463179"/>
          </a:xfrm>
          <a:prstGeom prst="rect">
            <a:avLst/>
          </a:prstGeom>
          <a:solidFill>
            <a:schemeClr val="lt2"/>
          </a:solidFill>
          <a:ln w="28575" cap="flat" cmpd="sng">
            <a:noFill/>
            <a:prstDash val="solid"/>
            <a:round/>
            <a:headEnd type="none" w="sm" len="sm"/>
            <a:tailEnd type="none" w="sm" len="sm"/>
          </a:ln>
        </p:spPr>
        <p:txBody>
          <a:bodyPr/>
          <a:lstStyle>
            <a:lvl1pPr marL="0" indent="0">
              <a:buNone/>
              <a:defRPr>
                <a:solidFill>
                  <a:schemeClr val="tx2"/>
                </a:solidFill>
              </a:defRPr>
            </a:lvl1pPr>
          </a:lstStyle>
          <a:p>
            <a:r>
              <a:rPr lang="en-US"/>
              <a:t>Click icon to add picture</a:t>
            </a:r>
            <a:endParaRPr lang="en-IE"/>
          </a:p>
        </p:txBody>
      </p:sp>
      <p:sp>
        <p:nvSpPr>
          <p:cNvPr id="8" name="Content Placeholder 2">
            <a:extLst>
              <a:ext uri="{FF2B5EF4-FFF2-40B4-BE49-F238E27FC236}">
                <a16:creationId xmlns:a16="http://schemas.microsoft.com/office/drawing/2014/main" id="{621CCFCC-12CB-E276-21C2-DAA2C8D36EC9}"/>
              </a:ext>
            </a:extLst>
          </p:cNvPr>
          <p:cNvSpPr>
            <a:spLocks noGrp="1"/>
          </p:cNvSpPr>
          <p:nvPr>
            <p:ph sz="half" idx="19"/>
          </p:nvPr>
        </p:nvSpPr>
        <p:spPr>
          <a:xfrm>
            <a:off x="6393779" y="1706137"/>
            <a:ext cx="4960021" cy="3463178"/>
          </a:xfrm>
          <a:solidFill>
            <a:schemeClr val="tx2"/>
          </a:solidFill>
        </p:spPr>
        <p:txBody>
          <a:bodyPr>
            <a:noAutofit/>
          </a:bodyPr>
          <a:lstStyle>
            <a:lvl1pPr marL="0" indent="0">
              <a:buNone/>
              <a:defRPr sz="2000">
                <a:solidFill>
                  <a:schemeClr val="bg1"/>
                </a:solidFill>
              </a:defRPr>
            </a:lvl1pPr>
          </a:lstStyle>
          <a:p>
            <a:pPr lvl="0"/>
            <a:r>
              <a:rPr lang="en-US"/>
              <a:t>Click to edit Master text styles</a:t>
            </a:r>
          </a:p>
        </p:txBody>
      </p:sp>
      <p:sp>
        <p:nvSpPr>
          <p:cNvPr id="2" name="Slide Number Placeholder 5">
            <a:extLst>
              <a:ext uri="{FF2B5EF4-FFF2-40B4-BE49-F238E27FC236}">
                <a16:creationId xmlns:a16="http://schemas.microsoft.com/office/drawing/2014/main" id="{9240A71C-FBDC-ABE7-AF08-221E5E629542}"/>
              </a:ext>
            </a:extLst>
          </p:cNvPr>
          <p:cNvSpPr>
            <a:spLocks noGrp="1"/>
          </p:cNvSpPr>
          <p:nvPr>
            <p:ph type="sldNum" sz="quarter" idx="4"/>
          </p:nvPr>
        </p:nvSpPr>
        <p:spPr>
          <a:xfrm>
            <a:off x="376188" y="6282069"/>
            <a:ext cx="2743200" cy="365125"/>
          </a:xfrm>
          <a:prstGeom prst="rect">
            <a:avLst/>
          </a:prstGeom>
        </p:spPr>
        <p:txBody>
          <a:bodyPr vert="horz" lIns="91440" tIns="45720" rIns="91440" bIns="45720" rtlCol="0" anchor="b">
            <a:noAutofit/>
          </a:bodyPr>
          <a:lstStyle>
            <a:lvl1pPr algn="r">
              <a:defRPr sz="1000">
                <a:solidFill>
                  <a:schemeClr val="tx1"/>
                </a:solidFill>
                <a:latin typeface="+mn-lt"/>
              </a:defRPr>
            </a:lvl1pPr>
          </a:lstStyle>
          <a:p>
            <a:pPr algn="l"/>
            <a:fld id="{768364BB-9B21-4D29-A19C-C6410F652861}" type="slidenum">
              <a:rPr lang="en-IE" smtClean="0"/>
              <a:pPr algn="l"/>
              <a:t>‹#›</a:t>
            </a:fld>
            <a:endParaRPr lang="en-IE"/>
          </a:p>
        </p:txBody>
      </p:sp>
      <p:sp>
        <p:nvSpPr>
          <p:cNvPr id="5" name="Footer Placeholder 8">
            <a:extLst>
              <a:ext uri="{FF2B5EF4-FFF2-40B4-BE49-F238E27FC236}">
                <a16:creationId xmlns:a16="http://schemas.microsoft.com/office/drawing/2014/main" id="{C1FACF7A-9967-0A10-F75B-7E70FCAB2B76}"/>
              </a:ext>
            </a:extLst>
          </p:cNvPr>
          <p:cNvSpPr>
            <a:spLocks noGrp="1"/>
          </p:cNvSpPr>
          <p:nvPr>
            <p:ph type="ftr" sz="quarter" idx="3"/>
          </p:nvPr>
        </p:nvSpPr>
        <p:spPr>
          <a:xfrm>
            <a:off x="4038600" y="6282069"/>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IE"/>
          </a:p>
        </p:txBody>
      </p:sp>
    </p:spTree>
    <p:extLst>
      <p:ext uri="{BB962C8B-B14F-4D97-AF65-F5344CB8AC3E}">
        <p14:creationId xmlns:p14="http://schemas.microsoft.com/office/powerpoint/2010/main" val="1630522802"/>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showMasterSp="0" preserve="1">
  <p:cSld name="Quote positive logo">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23559404-34AB-2AB1-76B4-CB85000D699F}"/>
              </a:ext>
            </a:extLst>
          </p:cNvPr>
          <p:cNvSpPr>
            <a:spLocks noGrp="1"/>
          </p:cNvSpPr>
          <p:nvPr>
            <p:ph type="title"/>
          </p:nvPr>
        </p:nvSpPr>
        <p:spPr>
          <a:xfrm>
            <a:off x="0" y="-816904"/>
            <a:ext cx="10515600" cy="816904"/>
          </a:xfrm>
        </p:spPr>
        <p:txBody>
          <a:bodyPr/>
          <a:lstStyle>
            <a:lvl1pPr>
              <a:defRPr>
                <a:solidFill>
                  <a:schemeClr val="tx1">
                    <a:lumMod val="65000"/>
                    <a:lumOff val="35000"/>
                  </a:schemeClr>
                </a:solidFill>
              </a:defRPr>
            </a:lvl1pPr>
          </a:lstStyle>
          <a:p>
            <a:r>
              <a:rPr lang="en-US"/>
              <a:t>Click to edit Master title style</a:t>
            </a:r>
            <a:endParaRPr lang="en-IE"/>
          </a:p>
        </p:txBody>
      </p:sp>
      <p:sp>
        <p:nvSpPr>
          <p:cNvPr id="6" name="Picture Placeholder 5">
            <a:extLst>
              <a:ext uri="{FF2B5EF4-FFF2-40B4-BE49-F238E27FC236}">
                <a16:creationId xmlns:a16="http://schemas.microsoft.com/office/drawing/2014/main" id="{A012AF7B-3A7E-8763-817E-DD321C64A6B1}"/>
              </a:ext>
            </a:extLst>
          </p:cNvPr>
          <p:cNvSpPr>
            <a:spLocks noGrp="1"/>
          </p:cNvSpPr>
          <p:nvPr>
            <p:ph type="pic" sz="quarter" idx="11"/>
          </p:nvPr>
        </p:nvSpPr>
        <p:spPr>
          <a:xfrm>
            <a:off x="0" y="0"/>
            <a:ext cx="12238038" cy="6858000"/>
          </a:xfrm>
          <a:solidFill>
            <a:schemeClr val="bg2"/>
          </a:solidFill>
        </p:spPr>
        <p:txBody>
          <a:bodyPr/>
          <a:lstStyle>
            <a:lvl1pPr marL="0" indent="0">
              <a:buNone/>
              <a:defRPr>
                <a:solidFill>
                  <a:schemeClr val="tx2"/>
                </a:solidFill>
              </a:defRPr>
            </a:lvl1pPr>
          </a:lstStyle>
          <a:p>
            <a:r>
              <a:rPr lang="en-US"/>
              <a:t>Click icon to add picture</a:t>
            </a:r>
            <a:endParaRPr lang="en-IE"/>
          </a:p>
        </p:txBody>
      </p:sp>
      <p:sp>
        <p:nvSpPr>
          <p:cNvPr id="8" name="Content Placeholder 7">
            <a:extLst>
              <a:ext uri="{FF2B5EF4-FFF2-40B4-BE49-F238E27FC236}">
                <a16:creationId xmlns:a16="http://schemas.microsoft.com/office/drawing/2014/main" id="{68A2B82B-3461-6DA2-3E41-F3AC81391822}"/>
              </a:ext>
            </a:extLst>
          </p:cNvPr>
          <p:cNvSpPr>
            <a:spLocks noGrp="1"/>
          </p:cNvSpPr>
          <p:nvPr>
            <p:ph sz="quarter" idx="12"/>
          </p:nvPr>
        </p:nvSpPr>
        <p:spPr>
          <a:xfrm>
            <a:off x="0" y="994438"/>
            <a:ext cx="6096000" cy="4521200"/>
          </a:xfrm>
          <a:solidFill>
            <a:schemeClr val="tx2"/>
          </a:solidFill>
        </p:spPr>
        <p:txBody>
          <a:bodyPr lIns="504000" anchor="ctr">
            <a:noAutofit/>
          </a:bodyPr>
          <a:lstStyle>
            <a:lvl1pPr marL="0" indent="0">
              <a:buNone/>
              <a:defRPr/>
            </a:lvl1pPr>
            <a:lvl2pPr marL="457200" indent="0">
              <a:buNone/>
              <a:defRPr lang="en-US" sz="2400" b="1" i="1" kern="1200" dirty="0">
                <a:solidFill>
                  <a:schemeClr val="bg1"/>
                </a:solidFill>
                <a:latin typeface="+mn-lt"/>
                <a:ea typeface="+mn-ea"/>
                <a:cs typeface="+mn-cs"/>
              </a:defRPr>
            </a:lvl2pPr>
          </a:lstStyle>
          <a:p>
            <a:pPr lvl="0"/>
            <a:r>
              <a:rPr lang="en-US"/>
              <a:t>Click to edit Master text styles</a:t>
            </a:r>
          </a:p>
        </p:txBody>
      </p:sp>
      <p:pic>
        <p:nvPicPr>
          <p:cNvPr id="13" name="Google Shape;66;p29" descr="Quote">
            <a:extLst>
              <a:ext uri="{FF2B5EF4-FFF2-40B4-BE49-F238E27FC236}">
                <a16:creationId xmlns:a16="http://schemas.microsoft.com/office/drawing/2014/main" id="{2BA61D73-E039-6C69-A4A9-27D86CB30D1D}"/>
              </a:ext>
            </a:extLst>
          </p:cNvPr>
          <p:cNvPicPr preferRelativeResize="0"/>
          <p:nvPr/>
        </p:nvPicPr>
        <p:blipFill rotWithShape="1">
          <a:blip r:embed="rId2">
            <a:alphaModFix/>
            <a:biLevel thresh="50000"/>
          </a:blip>
          <a:srcRect/>
          <a:stretch/>
        </p:blipFill>
        <p:spPr>
          <a:xfrm rot="10800000">
            <a:off x="5349220" y="5138020"/>
            <a:ext cx="989729" cy="989729"/>
          </a:xfrm>
          <a:prstGeom prst="rect">
            <a:avLst/>
          </a:prstGeom>
          <a:noFill/>
          <a:ln>
            <a:noFill/>
          </a:ln>
        </p:spPr>
      </p:pic>
      <p:pic>
        <p:nvPicPr>
          <p:cNvPr id="3" name="Picture 2" descr="A blue flag with yellow stars&#10;&#10;Description automatically generated">
            <a:extLst>
              <a:ext uri="{FF2B5EF4-FFF2-40B4-BE49-F238E27FC236}">
                <a16:creationId xmlns:a16="http://schemas.microsoft.com/office/drawing/2014/main" id="{BE2FFB7F-6A6F-E203-E2CE-AAC503E40FFA}"/>
              </a:ext>
            </a:extLst>
          </p:cNvPr>
          <p:cNvPicPr>
            <a:picLocks noChangeAspect="1"/>
          </p:cNvPicPr>
          <p:nvPr/>
        </p:nvPicPr>
        <p:blipFill>
          <a:blip r:embed="rId3" cstate="print">
            <a:extLst>
              <a:ext uri="{28A0092B-C50C-407E-A947-70E740481C1C}">
                <a14:useLocalDpi xmlns:a14="http://schemas.microsoft.com/office/drawing/2010/main"/>
              </a:ext>
            </a:extLst>
          </a:blip>
          <a:stretch>
            <a:fillRect/>
          </a:stretch>
        </p:blipFill>
        <p:spPr>
          <a:xfrm>
            <a:off x="10725768" y="5901016"/>
            <a:ext cx="1256063" cy="762106"/>
          </a:xfrm>
          <a:prstGeom prst="rect">
            <a:avLst/>
          </a:prstGeom>
        </p:spPr>
      </p:pic>
      <p:pic>
        <p:nvPicPr>
          <p:cNvPr id="5" name="Google Shape;66;p29" descr="Quote">
            <a:extLst>
              <a:ext uri="{FF2B5EF4-FFF2-40B4-BE49-F238E27FC236}">
                <a16:creationId xmlns:a16="http://schemas.microsoft.com/office/drawing/2014/main" id="{D61A7912-F509-F977-C8A3-05B55096DDA4}"/>
              </a:ext>
            </a:extLst>
          </p:cNvPr>
          <p:cNvPicPr preferRelativeResize="0"/>
          <p:nvPr userDrawn="1"/>
        </p:nvPicPr>
        <p:blipFill rotWithShape="1">
          <a:blip r:embed="rId2">
            <a:alphaModFix/>
            <a:biLevel thresh="50000"/>
          </a:blip>
          <a:srcRect/>
          <a:stretch/>
        </p:blipFill>
        <p:spPr>
          <a:xfrm rot="10800000">
            <a:off x="5349220" y="5138020"/>
            <a:ext cx="989729" cy="989729"/>
          </a:xfrm>
          <a:prstGeom prst="rect">
            <a:avLst/>
          </a:prstGeom>
          <a:noFill/>
          <a:ln>
            <a:noFill/>
          </a:ln>
        </p:spPr>
      </p:pic>
      <p:pic>
        <p:nvPicPr>
          <p:cNvPr id="7" name="Picture 6" descr="A blue flag with yellow stars&#10;&#10;Description automatically generated">
            <a:extLst>
              <a:ext uri="{FF2B5EF4-FFF2-40B4-BE49-F238E27FC236}">
                <a16:creationId xmlns:a16="http://schemas.microsoft.com/office/drawing/2014/main" id="{519F3A2E-810F-F3DF-534B-DFE8563EDCFA}"/>
              </a:ext>
            </a:extLst>
          </p:cNvPr>
          <p:cNvPicPr>
            <a:picLocks noChangeAspect="1"/>
          </p:cNvPicPr>
          <p:nvPr userDrawn="1"/>
        </p:nvPicPr>
        <p:blipFill>
          <a:blip r:embed="rId3" cstate="print">
            <a:extLst>
              <a:ext uri="{28A0092B-C50C-407E-A947-70E740481C1C}">
                <a14:useLocalDpi xmlns:a14="http://schemas.microsoft.com/office/drawing/2010/main"/>
              </a:ext>
            </a:extLst>
          </a:blip>
          <a:stretch>
            <a:fillRect/>
          </a:stretch>
        </p:blipFill>
        <p:spPr>
          <a:xfrm>
            <a:off x="10725768" y="5901016"/>
            <a:ext cx="1256063" cy="762106"/>
          </a:xfrm>
          <a:prstGeom prst="rect">
            <a:avLst/>
          </a:prstGeom>
        </p:spPr>
      </p:pic>
      <p:sp>
        <p:nvSpPr>
          <p:cNvPr id="9" name="Slide Number Placeholder 5">
            <a:extLst>
              <a:ext uri="{FF2B5EF4-FFF2-40B4-BE49-F238E27FC236}">
                <a16:creationId xmlns:a16="http://schemas.microsoft.com/office/drawing/2014/main" id="{AC0BD146-26A9-B2E3-790A-137432E6994D}"/>
              </a:ext>
            </a:extLst>
          </p:cNvPr>
          <p:cNvSpPr>
            <a:spLocks noGrp="1"/>
          </p:cNvSpPr>
          <p:nvPr>
            <p:ph type="sldNum" sz="quarter" idx="4"/>
          </p:nvPr>
        </p:nvSpPr>
        <p:spPr>
          <a:xfrm>
            <a:off x="376188" y="6282069"/>
            <a:ext cx="2743200" cy="365125"/>
          </a:xfrm>
          <a:prstGeom prst="rect">
            <a:avLst/>
          </a:prstGeom>
        </p:spPr>
        <p:txBody>
          <a:bodyPr vert="horz" lIns="91440" tIns="45720" rIns="91440" bIns="45720" rtlCol="0" anchor="b"/>
          <a:lstStyle>
            <a:lvl1pPr algn="r">
              <a:defRPr sz="1000">
                <a:solidFill>
                  <a:schemeClr val="tx1"/>
                </a:solidFill>
                <a:latin typeface="+mn-lt"/>
              </a:defRPr>
            </a:lvl1pPr>
          </a:lstStyle>
          <a:p>
            <a:pPr algn="l"/>
            <a:fld id="{768364BB-9B21-4D29-A19C-C6410F652861}" type="slidenum">
              <a:rPr lang="en-IE" smtClean="0"/>
              <a:pPr algn="l"/>
              <a:t>‹#›</a:t>
            </a:fld>
            <a:endParaRPr lang="en-IE"/>
          </a:p>
        </p:txBody>
      </p:sp>
      <p:sp>
        <p:nvSpPr>
          <p:cNvPr id="2" name="Footer Placeholder 8">
            <a:extLst>
              <a:ext uri="{FF2B5EF4-FFF2-40B4-BE49-F238E27FC236}">
                <a16:creationId xmlns:a16="http://schemas.microsoft.com/office/drawing/2014/main" id="{3E557AF9-465E-61C3-8C33-29231AE45BB4}"/>
              </a:ext>
            </a:extLst>
          </p:cNvPr>
          <p:cNvSpPr>
            <a:spLocks noGrp="1"/>
          </p:cNvSpPr>
          <p:nvPr>
            <p:ph type="ftr" sz="quarter" idx="3"/>
          </p:nvPr>
        </p:nvSpPr>
        <p:spPr>
          <a:xfrm>
            <a:off x="4038600" y="6282069"/>
            <a:ext cx="4114800" cy="365125"/>
          </a:xfrm>
          <a:prstGeom prst="rect">
            <a:avLst/>
          </a:prstGeom>
        </p:spPr>
        <p:txBody>
          <a:bodyPr vert="horz" lIns="91440" tIns="45720" rIns="91440" bIns="45720" rtlCol="0" anchor="ctr"/>
          <a:lstStyle>
            <a:lvl1pPr algn="ctr">
              <a:defRPr sz="1000">
                <a:solidFill>
                  <a:schemeClr val="tx1">
                    <a:tint val="82000"/>
                  </a:schemeClr>
                </a:solidFill>
              </a:defRPr>
            </a:lvl1pPr>
          </a:lstStyle>
          <a:p>
            <a:endParaRPr lang="en-IE"/>
          </a:p>
        </p:txBody>
      </p:sp>
    </p:spTree>
    <p:extLst>
      <p:ext uri="{BB962C8B-B14F-4D97-AF65-F5344CB8AC3E}">
        <p14:creationId xmlns:p14="http://schemas.microsoft.com/office/powerpoint/2010/main" val="2151349104"/>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Quote negative logo">
    <p:spTree>
      <p:nvGrpSpPr>
        <p:cNvPr id="1" name=""/>
        <p:cNvGrpSpPr/>
        <p:nvPr/>
      </p:nvGrpSpPr>
      <p:grpSpPr>
        <a:xfrm>
          <a:off x="0" y="0"/>
          <a:ext cx="0" cy="0"/>
          <a:chOff x="0" y="0"/>
          <a:chExt cx="0" cy="0"/>
        </a:xfrm>
      </p:grpSpPr>
      <p:sp>
        <p:nvSpPr>
          <p:cNvPr id="4" name="Picture Placeholder 5">
            <a:extLst>
              <a:ext uri="{FF2B5EF4-FFF2-40B4-BE49-F238E27FC236}">
                <a16:creationId xmlns:a16="http://schemas.microsoft.com/office/drawing/2014/main" id="{16039EEF-B8E6-4383-4827-068F0611752D}"/>
              </a:ext>
            </a:extLst>
          </p:cNvPr>
          <p:cNvSpPr>
            <a:spLocks noGrp="1"/>
          </p:cNvSpPr>
          <p:nvPr>
            <p:ph type="pic" sz="quarter" idx="11"/>
          </p:nvPr>
        </p:nvSpPr>
        <p:spPr>
          <a:xfrm>
            <a:off x="0" y="0"/>
            <a:ext cx="12238038" cy="6858000"/>
          </a:xfrm>
          <a:solidFill>
            <a:schemeClr val="tx2"/>
          </a:solidFill>
        </p:spPr>
        <p:txBody>
          <a:bodyPr/>
          <a:lstStyle>
            <a:lvl1pPr marL="0" indent="0">
              <a:buNone/>
              <a:defRPr>
                <a:solidFill>
                  <a:schemeClr val="bg1"/>
                </a:solidFill>
              </a:defRPr>
            </a:lvl1pPr>
          </a:lstStyle>
          <a:p>
            <a:r>
              <a:rPr lang="en-US"/>
              <a:t>Click icon to add picture</a:t>
            </a:r>
            <a:endParaRPr lang="en-IE"/>
          </a:p>
        </p:txBody>
      </p:sp>
      <p:sp>
        <p:nvSpPr>
          <p:cNvPr id="7" name="Content Placeholder 7">
            <a:extLst>
              <a:ext uri="{FF2B5EF4-FFF2-40B4-BE49-F238E27FC236}">
                <a16:creationId xmlns:a16="http://schemas.microsoft.com/office/drawing/2014/main" id="{1BE876A1-64BE-0A6D-B28E-A01C8883D1FD}"/>
              </a:ext>
            </a:extLst>
          </p:cNvPr>
          <p:cNvSpPr>
            <a:spLocks noGrp="1"/>
          </p:cNvSpPr>
          <p:nvPr>
            <p:ph sz="quarter" idx="12"/>
          </p:nvPr>
        </p:nvSpPr>
        <p:spPr>
          <a:xfrm>
            <a:off x="0" y="994438"/>
            <a:ext cx="6096000" cy="4521200"/>
          </a:xfrm>
          <a:solidFill>
            <a:schemeClr val="bg2"/>
          </a:solidFill>
        </p:spPr>
        <p:txBody>
          <a:bodyPr lIns="504000" anchor="ctr">
            <a:noAutofit/>
          </a:bodyPr>
          <a:lstStyle>
            <a:lvl1pPr marL="0" indent="0">
              <a:buNone/>
              <a:defRPr/>
            </a:lvl1pPr>
            <a:lvl2pPr marL="457200" indent="0">
              <a:buNone/>
              <a:defRPr lang="en-US" sz="2400" b="1" i="1" kern="1200" dirty="0">
                <a:solidFill>
                  <a:schemeClr val="tx2"/>
                </a:solidFill>
                <a:latin typeface="+mn-lt"/>
                <a:ea typeface="+mn-ea"/>
                <a:cs typeface="+mn-cs"/>
              </a:defRPr>
            </a:lvl2pPr>
          </a:lstStyle>
          <a:p>
            <a:pPr lvl="0"/>
            <a:r>
              <a:rPr lang="en-US"/>
              <a:t>Click to edit Master text styles</a:t>
            </a:r>
          </a:p>
        </p:txBody>
      </p:sp>
      <p:pic>
        <p:nvPicPr>
          <p:cNvPr id="8" name="Google Shape;66;p29" descr="Quote">
            <a:extLst>
              <a:ext uri="{FF2B5EF4-FFF2-40B4-BE49-F238E27FC236}">
                <a16:creationId xmlns:a16="http://schemas.microsoft.com/office/drawing/2014/main" id="{E1B4A183-929D-5431-B365-FECE6A72A484}"/>
              </a:ext>
            </a:extLst>
          </p:cNvPr>
          <p:cNvPicPr preferRelativeResize="0"/>
          <p:nvPr/>
        </p:nvPicPr>
        <p:blipFill rotWithShape="1">
          <a:blip r:embed="rId2">
            <a:alphaModFix/>
            <a:biLevel thresh="50000"/>
          </a:blip>
          <a:srcRect/>
          <a:stretch/>
        </p:blipFill>
        <p:spPr>
          <a:xfrm rot="10800000">
            <a:off x="5349220" y="5138020"/>
            <a:ext cx="989729" cy="989729"/>
          </a:xfrm>
          <a:prstGeom prst="rect">
            <a:avLst/>
          </a:prstGeom>
          <a:noFill/>
          <a:ln>
            <a:noFill/>
          </a:ln>
        </p:spPr>
      </p:pic>
      <p:pic>
        <p:nvPicPr>
          <p:cNvPr id="9" name="Picture 8" descr="A blue flag with yellow stars and stripes&#10;&#10;Description automatically generated">
            <a:extLst>
              <a:ext uri="{FF2B5EF4-FFF2-40B4-BE49-F238E27FC236}">
                <a16:creationId xmlns:a16="http://schemas.microsoft.com/office/drawing/2014/main" id="{E6CD1AA0-BE2D-038C-5423-E271CF1636D7}"/>
              </a:ext>
            </a:extLst>
          </p:cNvPr>
          <p:cNvPicPr>
            <a:picLocks noChangeAspect="1"/>
          </p:cNvPicPr>
          <p:nvPr/>
        </p:nvPicPr>
        <p:blipFill>
          <a:blip r:embed="rId3" cstate="print">
            <a:extLst>
              <a:ext uri="{28A0092B-C50C-407E-A947-70E740481C1C}">
                <a14:useLocalDpi xmlns:a14="http://schemas.microsoft.com/office/drawing/2010/main"/>
              </a:ext>
            </a:extLst>
          </a:blip>
          <a:stretch>
            <a:fillRect/>
          </a:stretch>
        </p:blipFill>
        <p:spPr>
          <a:xfrm>
            <a:off x="10725768" y="5901016"/>
            <a:ext cx="1257867" cy="763200"/>
          </a:xfrm>
          <a:prstGeom prst="rect">
            <a:avLst/>
          </a:prstGeom>
        </p:spPr>
      </p:pic>
      <p:sp>
        <p:nvSpPr>
          <p:cNvPr id="2" name="Title 1">
            <a:extLst>
              <a:ext uri="{FF2B5EF4-FFF2-40B4-BE49-F238E27FC236}">
                <a16:creationId xmlns:a16="http://schemas.microsoft.com/office/drawing/2014/main" id="{51148383-BBA9-7909-CFDF-60BEA0FE957B}"/>
              </a:ext>
            </a:extLst>
          </p:cNvPr>
          <p:cNvSpPr>
            <a:spLocks noGrp="1"/>
          </p:cNvSpPr>
          <p:nvPr>
            <p:ph type="title"/>
          </p:nvPr>
        </p:nvSpPr>
        <p:spPr>
          <a:xfrm>
            <a:off x="0" y="-803511"/>
            <a:ext cx="10515600" cy="816904"/>
          </a:xfrm>
        </p:spPr>
        <p:txBody>
          <a:bodyPr/>
          <a:lstStyle>
            <a:lvl1pPr>
              <a:defRPr>
                <a:solidFill>
                  <a:schemeClr val="bg1">
                    <a:lumMod val="65000"/>
                  </a:schemeClr>
                </a:solidFill>
              </a:defRPr>
            </a:lvl1pPr>
          </a:lstStyle>
          <a:p>
            <a:r>
              <a:rPr lang="en-US"/>
              <a:t>Click to edit Master title style</a:t>
            </a:r>
            <a:endParaRPr lang="en-IE"/>
          </a:p>
        </p:txBody>
      </p:sp>
      <p:pic>
        <p:nvPicPr>
          <p:cNvPr id="6" name="Google Shape;66;p29" descr="Quote">
            <a:extLst>
              <a:ext uri="{FF2B5EF4-FFF2-40B4-BE49-F238E27FC236}">
                <a16:creationId xmlns:a16="http://schemas.microsoft.com/office/drawing/2014/main" id="{DE2EBF53-76CE-6C8F-0861-C3A5D384E180}"/>
              </a:ext>
            </a:extLst>
          </p:cNvPr>
          <p:cNvPicPr preferRelativeResize="0"/>
          <p:nvPr userDrawn="1"/>
        </p:nvPicPr>
        <p:blipFill rotWithShape="1">
          <a:blip r:embed="rId2">
            <a:alphaModFix/>
            <a:biLevel thresh="50000"/>
          </a:blip>
          <a:srcRect/>
          <a:stretch/>
        </p:blipFill>
        <p:spPr>
          <a:xfrm rot="10800000">
            <a:off x="5349220" y="5138020"/>
            <a:ext cx="989729" cy="989729"/>
          </a:xfrm>
          <a:prstGeom prst="rect">
            <a:avLst/>
          </a:prstGeom>
          <a:noFill/>
          <a:ln>
            <a:noFill/>
          </a:ln>
        </p:spPr>
      </p:pic>
      <p:pic>
        <p:nvPicPr>
          <p:cNvPr id="10" name="Picture 9" descr="A blue flag with yellow stars and stripes&#10;&#10;Description automatically generated">
            <a:extLst>
              <a:ext uri="{FF2B5EF4-FFF2-40B4-BE49-F238E27FC236}">
                <a16:creationId xmlns:a16="http://schemas.microsoft.com/office/drawing/2014/main" id="{AB87E6E1-A561-866F-CE99-26D96476848A}"/>
              </a:ext>
            </a:extLst>
          </p:cNvPr>
          <p:cNvPicPr>
            <a:picLocks noChangeAspect="1"/>
          </p:cNvPicPr>
          <p:nvPr userDrawn="1"/>
        </p:nvPicPr>
        <p:blipFill>
          <a:blip r:embed="rId3" cstate="print">
            <a:extLst>
              <a:ext uri="{28A0092B-C50C-407E-A947-70E740481C1C}">
                <a14:useLocalDpi xmlns:a14="http://schemas.microsoft.com/office/drawing/2010/main"/>
              </a:ext>
            </a:extLst>
          </a:blip>
          <a:stretch>
            <a:fillRect/>
          </a:stretch>
        </p:blipFill>
        <p:spPr>
          <a:xfrm>
            <a:off x="10725768" y="5901016"/>
            <a:ext cx="1257867" cy="763200"/>
          </a:xfrm>
          <a:prstGeom prst="rect">
            <a:avLst/>
          </a:prstGeom>
        </p:spPr>
      </p:pic>
      <p:sp>
        <p:nvSpPr>
          <p:cNvPr id="11" name="Slide Number Placeholder 5">
            <a:extLst>
              <a:ext uri="{FF2B5EF4-FFF2-40B4-BE49-F238E27FC236}">
                <a16:creationId xmlns:a16="http://schemas.microsoft.com/office/drawing/2014/main" id="{7765A446-C679-3C21-6DB2-E6E244E9DB91}"/>
              </a:ext>
            </a:extLst>
          </p:cNvPr>
          <p:cNvSpPr>
            <a:spLocks noGrp="1"/>
          </p:cNvSpPr>
          <p:nvPr>
            <p:ph type="sldNum" sz="quarter" idx="4"/>
          </p:nvPr>
        </p:nvSpPr>
        <p:spPr>
          <a:xfrm>
            <a:off x="376188" y="6282069"/>
            <a:ext cx="2743200" cy="365125"/>
          </a:xfrm>
          <a:prstGeom prst="rect">
            <a:avLst/>
          </a:prstGeom>
        </p:spPr>
        <p:txBody>
          <a:bodyPr vert="horz" lIns="91440" tIns="45720" rIns="91440" bIns="45720" rtlCol="0" anchor="b"/>
          <a:lstStyle>
            <a:lvl1pPr algn="r">
              <a:defRPr sz="1000">
                <a:solidFill>
                  <a:schemeClr val="bg1"/>
                </a:solidFill>
                <a:latin typeface="+mn-lt"/>
              </a:defRPr>
            </a:lvl1pPr>
          </a:lstStyle>
          <a:p>
            <a:pPr algn="l"/>
            <a:fld id="{768364BB-9B21-4D29-A19C-C6410F652861}" type="slidenum">
              <a:rPr lang="en-IE" smtClean="0"/>
              <a:pPr algn="l"/>
              <a:t>‹#›</a:t>
            </a:fld>
            <a:endParaRPr lang="en-IE"/>
          </a:p>
        </p:txBody>
      </p:sp>
      <p:sp>
        <p:nvSpPr>
          <p:cNvPr id="3" name="Footer Placeholder 8">
            <a:extLst>
              <a:ext uri="{FF2B5EF4-FFF2-40B4-BE49-F238E27FC236}">
                <a16:creationId xmlns:a16="http://schemas.microsoft.com/office/drawing/2014/main" id="{11C79F0A-B650-EE29-9ABF-AC09E7753516}"/>
              </a:ext>
            </a:extLst>
          </p:cNvPr>
          <p:cNvSpPr>
            <a:spLocks noGrp="1"/>
          </p:cNvSpPr>
          <p:nvPr>
            <p:ph type="ftr" sz="quarter" idx="3"/>
          </p:nvPr>
        </p:nvSpPr>
        <p:spPr>
          <a:xfrm>
            <a:off x="4038600" y="6282069"/>
            <a:ext cx="4114800" cy="365125"/>
          </a:xfrm>
          <a:prstGeom prst="rect">
            <a:avLst/>
          </a:prstGeom>
        </p:spPr>
        <p:txBody>
          <a:bodyPr vert="horz" lIns="91440" tIns="45720" rIns="91440" bIns="45720" rtlCol="0" anchor="ctr"/>
          <a:lstStyle>
            <a:lvl1pPr algn="ctr">
              <a:defRPr sz="1000">
                <a:solidFill>
                  <a:schemeClr val="tx1">
                    <a:tint val="82000"/>
                  </a:schemeClr>
                </a:solidFill>
              </a:defRPr>
            </a:lvl1pPr>
          </a:lstStyle>
          <a:p>
            <a:endParaRPr lang="en-IE"/>
          </a:p>
        </p:txBody>
      </p:sp>
    </p:spTree>
    <p:extLst>
      <p:ext uri="{BB962C8B-B14F-4D97-AF65-F5344CB8AC3E}">
        <p14:creationId xmlns:p14="http://schemas.microsoft.com/office/powerpoint/2010/main" val="8502253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Chapter page option 1">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378779EA-6394-AAE5-959A-6BB82A7D90AE}"/>
              </a:ext>
            </a:extLst>
          </p:cNvPr>
          <p:cNvSpPr/>
          <p:nvPr/>
        </p:nvSpPr>
        <p:spPr>
          <a:xfrm>
            <a:off x="0" y="0"/>
            <a:ext cx="12192000" cy="3810000"/>
          </a:xfrm>
          <a:prstGeom prst="rect">
            <a:avLst/>
          </a:prstGeom>
          <a:solidFill>
            <a:schemeClr val="tx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6" name="Google Shape;75;p31">
            <a:extLst>
              <a:ext uri="{FF2B5EF4-FFF2-40B4-BE49-F238E27FC236}">
                <a16:creationId xmlns:a16="http://schemas.microsoft.com/office/drawing/2014/main" id="{66DB0E40-389A-4ADF-E594-6BBAB29E7192}"/>
              </a:ext>
            </a:extLst>
          </p:cNvPr>
          <p:cNvSpPr>
            <a:spLocks noGrp="1"/>
          </p:cNvSpPr>
          <p:nvPr>
            <p:ph type="pic" idx="2"/>
          </p:nvPr>
        </p:nvSpPr>
        <p:spPr>
          <a:xfrm>
            <a:off x="0" y="0"/>
            <a:ext cx="12192000" cy="3810000"/>
          </a:xfrm>
          <a:prstGeom prst="rect">
            <a:avLst/>
          </a:prstGeom>
          <a:solidFill>
            <a:schemeClr val="lt2"/>
          </a:solidFill>
          <a:ln>
            <a:noFill/>
          </a:ln>
        </p:spPr>
        <p:txBody>
          <a:bodyPr/>
          <a:lstStyle>
            <a:lvl1pPr marL="0" indent="0">
              <a:buNone/>
              <a:defRPr>
                <a:solidFill>
                  <a:schemeClr val="tx2"/>
                </a:solidFill>
              </a:defRPr>
            </a:lvl1pPr>
          </a:lstStyle>
          <a:p>
            <a:r>
              <a:rPr lang="en-US"/>
              <a:t>Click icon to add picture</a:t>
            </a:r>
            <a:endParaRPr lang="en-IE"/>
          </a:p>
        </p:txBody>
      </p:sp>
      <p:sp>
        <p:nvSpPr>
          <p:cNvPr id="10" name="Title 1">
            <a:extLst>
              <a:ext uri="{FF2B5EF4-FFF2-40B4-BE49-F238E27FC236}">
                <a16:creationId xmlns:a16="http://schemas.microsoft.com/office/drawing/2014/main" id="{BD6BCEAD-64F8-A9C2-D826-FF1F037B20C7}"/>
              </a:ext>
            </a:extLst>
          </p:cNvPr>
          <p:cNvSpPr>
            <a:spLocks noGrp="1"/>
          </p:cNvSpPr>
          <p:nvPr>
            <p:ph type="title"/>
          </p:nvPr>
        </p:nvSpPr>
        <p:spPr>
          <a:xfrm>
            <a:off x="838200" y="3434898"/>
            <a:ext cx="10515600" cy="816904"/>
          </a:xfrm>
          <a:solidFill>
            <a:schemeClr val="bg1"/>
          </a:solidFill>
        </p:spPr>
        <p:txBody>
          <a:bodyPr lIns="180000"/>
          <a:lstStyle/>
          <a:p>
            <a:r>
              <a:rPr lang="en-US"/>
              <a:t>Click to edit Master title style</a:t>
            </a:r>
            <a:endParaRPr lang="en-IE"/>
          </a:p>
        </p:txBody>
      </p:sp>
      <p:sp>
        <p:nvSpPr>
          <p:cNvPr id="8" name="Content Placeholder 6">
            <a:extLst>
              <a:ext uri="{FF2B5EF4-FFF2-40B4-BE49-F238E27FC236}">
                <a16:creationId xmlns:a16="http://schemas.microsoft.com/office/drawing/2014/main" id="{A59C8E60-AD13-6DDB-15AD-A3F8E3F22A78}"/>
              </a:ext>
            </a:extLst>
          </p:cNvPr>
          <p:cNvSpPr>
            <a:spLocks noGrp="1"/>
          </p:cNvSpPr>
          <p:nvPr>
            <p:ph sz="quarter" idx="11"/>
          </p:nvPr>
        </p:nvSpPr>
        <p:spPr>
          <a:xfrm>
            <a:off x="838200" y="4441825"/>
            <a:ext cx="10515600" cy="587375"/>
          </a:xfrm>
        </p:spPr>
        <p:txBody>
          <a:bodyPr>
            <a:noAutofit/>
          </a:bodyPr>
          <a:lstStyle>
            <a:lvl1pPr marL="0" indent="0">
              <a:buNone/>
              <a:defRPr sz="2000"/>
            </a:lvl1pPr>
          </a:lstStyle>
          <a:p>
            <a:pPr lvl="0"/>
            <a:r>
              <a:rPr lang="en-US"/>
              <a:t>Click to edit Master text styles</a:t>
            </a:r>
          </a:p>
        </p:txBody>
      </p:sp>
      <p:sp>
        <p:nvSpPr>
          <p:cNvPr id="2" name="Slide Number Placeholder 5">
            <a:extLst>
              <a:ext uri="{FF2B5EF4-FFF2-40B4-BE49-F238E27FC236}">
                <a16:creationId xmlns:a16="http://schemas.microsoft.com/office/drawing/2014/main" id="{C239B419-47F7-2FF3-C377-FBB7B2DBA65C}"/>
              </a:ext>
            </a:extLst>
          </p:cNvPr>
          <p:cNvSpPr>
            <a:spLocks noGrp="1"/>
          </p:cNvSpPr>
          <p:nvPr>
            <p:ph type="sldNum" sz="quarter" idx="4"/>
          </p:nvPr>
        </p:nvSpPr>
        <p:spPr>
          <a:xfrm>
            <a:off x="376188" y="6282069"/>
            <a:ext cx="2743200" cy="365125"/>
          </a:xfrm>
          <a:prstGeom prst="rect">
            <a:avLst/>
          </a:prstGeom>
        </p:spPr>
        <p:txBody>
          <a:bodyPr vert="horz" lIns="91440" tIns="45720" rIns="91440" bIns="45720" rtlCol="0" anchor="b"/>
          <a:lstStyle>
            <a:lvl1pPr algn="r">
              <a:defRPr sz="1000">
                <a:solidFill>
                  <a:schemeClr val="tx1"/>
                </a:solidFill>
                <a:latin typeface="+mn-lt"/>
              </a:defRPr>
            </a:lvl1pPr>
          </a:lstStyle>
          <a:p>
            <a:pPr algn="l"/>
            <a:fld id="{768364BB-9B21-4D29-A19C-C6410F652861}" type="slidenum">
              <a:rPr lang="en-IE" smtClean="0"/>
              <a:pPr algn="l"/>
              <a:t>‹#›</a:t>
            </a:fld>
            <a:endParaRPr lang="en-IE"/>
          </a:p>
        </p:txBody>
      </p:sp>
      <p:sp>
        <p:nvSpPr>
          <p:cNvPr id="4" name="Footer Placeholder 8">
            <a:extLst>
              <a:ext uri="{FF2B5EF4-FFF2-40B4-BE49-F238E27FC236}">
                <a16:creationId xmlns:a16="http://schemas.microsoft.com/office/drawing/2014/main" id="{D8C14CF6-6F1D-C458-1F86-A760F31FEEA9}"/>
              </a:ext>
            </a:extLst>
          </p:cNvPr>
          <p:cNvSpPr>
            <a:spLocks noGrp="1"/>
          </p:cNvSpPr>
          <p:nvPr>
            <p:ph type="ftr" sz="quarter" idx="3"/>
          </p:nvPr>
        </p:nvSpPr>
        <p:spPr>
          <a:xfrm>
            <a:off x="4038600" y="6282069"/>
            <a:ext cx="4114800" cy="365125"/>
          </a:xfrm>
          <a:prstGeom prst="rect">
            <a:avLst/>
          </a:prstGeom>
        </p:spPr>
        <p:txBody>
          <a:bodyPr vert="horz" lIns="91440" tIns="45720" rIns="91440" bIns="45720" rtlCol="0" anchor="ctr"/>
          <a:lstStyle>
            <a:lvl1pPr algn="ctr">
              <a:defRPr sz="1000">
                <a:solidFill>
                  <a:schemeClr val="tx1">
                    <a:tint val="82000"/>
                  </a:schemeClr>
                </a:solidFill>
                <a:latin typeface="+mn-lt"/>
              </a:defRPr>
            </a:lvl1pPr>
          </a:lstStyle>
          <a:p>
            <a:endParaRPr lang="en-IE"/>
          </a:p>
        </p:txBody>
      </p:sp>
    </p:spTree>
    <p:extLst>
      <p:ext uri="{BB962C8B-B14F-4D97-AF65-F5344CB8AC3E}">
        <p14:creationId xmlns:p14="http://schemas.microsoft.com/office/powerpoint/2010/main" val="154522919"/>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Circle picture coloured background">
    <p:bg>
      <p:bgPr>
        <a:solidFill>
          <a:srgbClr val="003399"/>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D1C58A-AE9F-CB20-353A-B865ECE39A5D}"/>
              </a:ext>
            </a:extLst>
          </p:cNvPr>
          <p:cNvSpPr>
            <a:spLocks noGrp="1"/>
          </p:cNvSpPr>
          <p:nvPr>
            <p:ph type="title"/>
          </p:nvPr>
        </p:nvSpPr>
        <p:spPr/>
        <p:txBody>
          <a:bodyPr>
            <a:noAutofit/>
          </a:bodyPr>
          <a:lstStyle>
            <a:lvl1pPr>
              <a:defRPr>
                <a:solidFill>
                  <a:schemeClr val="bg1"/>
                </a:solidFill>
              </a:defRPr>
            </a:lvl1pPr>
          </a:lstStyle>
          <a:p>
            <a:r>
              <a:rPr lang="en-US"/>
              <a:t>Click to edit Master title style</a:t>
            </a:r>
            <a:endParaRPr lang="en-IE"/>
          </a:p>
        </p:txBody>
      </p:sp>
      <p:sp>
        <p:nvSpPr>
          <p:cNvPr id="5" name="Google Shape;128;p36">
            <a:extLst>
              <a:ext uri="{FF2B5EF4-FFF2-40B4-BE49-F238E27FC236}">
                <a16:creationId xmlns:a16="http://schemas.microsoft.com/office/drawing/2014/main" id="{A266CAEF-D60F-6624-41DB-56608F2B46A5}"/>
              </a:ext>
            </a:extLst>
          </p:cNvPr>
          <p:cNvSpPr>
            <a:spLocks noGrp="1"/>
          </p:cNvSpPr>
          <p:nvPr>
            <p:ph type="pic" idx="10"/>
          </p:nvPr>
        </p:nvSpPr>
        <p:spPr>
          <a:xfrm>
            <a:off x="4152718" y="1683033"/>
            <a:ext cx="3886563" cy="3886563"/>
          </a:xfrm>
          <a:prstGeom prst="ellipse">
            <a:avLst/>
          </a:prstGeom>
          <a:solidFill>
            <a:schemeClr val="lt2"/>
          </a:solidFill>
          <a:ln w="76200">
            <a:noFill/>
          </a:ln>
        </p:spPr>
        <p:txBody>
          <a:bodyPr/>
          <a:lstStyle>
            <a:lvl1pPr marL="0" indent="0">
              <a:buNone/>
              <a:defRPr sz="2000">
                <a:solidFill>
                  <a:schemeClr val="tx2"/>
                </a:solidFill>
              </a:defRPr>
            </a:lvl1pPr>
          </a:lstStyle>
          <a:p>
            <a:r>
              <a:rPr lang="en-US"/>
              <a:t>Click icon to add picture</a:t>
            </a:r>
            <a:endParaRPr lang="en-IE"/>
          </a:p>
        </p:txBody>
      </p:sp>
      <p:pic>
        <p:nvPicPr>
          <p:cNvPr id="6" name="Picture 5" descr="A blue flag with yellow stars and stripes&#10;&#10;Description automatically generated">
            <a:extLst>
              <a:ext uri="{FF2B5EF4-FFF2-40B4-BE49-F238E27FC236}">
                <a16:creationId xmlns:a16="http://schemas.microsoft.com/office/drawing/2014/main" id="{43A5598A-C2EA-5505-BEB5-E80CA68AEDA1}"/>
              </a:ext>
            </a:extLst>
          </p:cNvPr>
          <p:cNvPicPr>
            <a:picLocks noChangeAspect="1"/>
          </p:cNvPicPr>
          <p:nvPr/>
        </p:nvPicPr>
        <p:blipFill>
          <a:blip r:embed="rId2" cstate="print">
            <a:extLst>
              <a:ext uri="{28A0092B-C50C-407E-A947-70E740481C1C}">
                <a14:useLocalDpi xmlns:a14="http://schemas.microsoft.com/office/drawing/2010/main"/>
              </a:ext>
            </a:extLst>
          </a:blip>
          <a:stretch>
            <a:fillRect/>
          </a:stretch>
        </p:blipFill>
        <p:spPr>
          <a:xfrm>
            <a:off x="10725768" y="5901016"/>
            <a:ext cx="1257867" cy="763200"/>
          </a:xfrm>
          <a:prstGeom prst="rect">
            <a:avLst/>
          </a:prstGeom>
        </p:spPr>
      </p:pic>
      <p:pic>
        <p:nvPicPr>
          <p:cNvPr id="4" name="Picture 3" descr="A blue flag with yellow stars and stripes&#10;&#10;Description automatically generated">
            <a:extLst>
              <a:ext uri="{FF2B5EF4-FFF2-40B4-BE49-F238E27FC236}">
                <a16:creationId xmlns:a16="http://schemas.microsoft.com/office/drawing/2014/main" id="{3D5D7A7A-28D1-BC55-7F75-53B9E5FBC534}"/>
              </a:ext>
            </a:extLst>
          </p:cNvPr>
          <p:cNvPicPr>
            <a:picLocks noChangeAspect="1"/>
          </p:cNvPicPr>
          <p:nvPr userDrawn="1"/>
        </p:nvPicPr>
        <p:blipFill>
          <a:blip r:embed="rId2" cstate="print">
            <a:extLst>
              <a:ext uri="{28A0092B-C50C-407E-A947-70E740481C1C}">
                <a14:useLocalDpi xmlns:a14="http://schemas.microsoft.com/office/drawing/2010/main"/>
              </a:ext>
            </a:extLst>
          </a:blip>
          <a:stretch>
            <a:fillRect/>
          </a:stretch>
        </p:blipFill>
        <p:spPr>
          <a:xfrm>
            <a:off x="10725768" y="5901016"/>
            <a:ext cx="1257867" cy="763200"/>
          </a:xfrm>
          <a:prstGeom prst="rect">
            <a:avLst/>
          </a:prstGeom>
        </p:spPr>
      </p:pic>
      <p:sp>
        <p:nvSpPr>
          <p:cNvPr id="7" name="Slide Number Placeholder 5">
            <a:extLst>
              <a:ext uri="{FF2B5EF4-FFF2-40B4-BE49-F238E27FC236}">
                <a16:creationId xmlns:a16="http://schemas.microsoft.com/office/drawing/2014/main" id="{32B7D111-DE2E-9994-A799-F62F38E83DB4}"/>
              </a:ext>
            </a:extLst>
          </p:cNvPr>
          <p:cNvSpPr>
            <a:spLocks noGrp="1"/>
          </p:cNvSpPr>
          <p:nvPr>
            <p:ph type="sldNum" sz="quarter" idx="4"/>
          </p:nvPr>
        </p:nvSpPr>
        <p:spPr>
          <a:xfrm>
            <a:off x="376188" y="6282069"/>
            <a:ext cx="2743200" cy="365125"/>
          </a:xfrm>
          <a:prstGeom prst="rect">
            <a:avLst/>
          </a:prstGeom>
        </p:spPr>
        <p:txBody>
          <a:bodyPr vert="horz" lIns="91440" tIns="45720" rIns="91440" bIns="45720" rtlCol="0" anchor="b">
            <a:noAutofit/>
          </a:bodyPr>
          <a:lstStyle>
            <a:lvl1pPr algn="r">
              <a:defRPr sz="1000">
                <a:solidFill>
                  <a:schemeClr val="bg1"/>
                </a:solidFill>
                <a:latin typeface="+mn-lt"/>
              </a:defRPr>
            </a:lvl1pPr>
          </a:lstStyle>
          <a:p>
            <a:pPr algn="l"/>
            <a:fld id="{768364BB-9B21-4D29-A19C-C6410F652861}" type="slidenum">
              <a:rPr lang="en-IE" smtClean="0"/>
              <a:pPr algn="l"/>
              <a:t>‹#›</a:t>
            </a:fld>
            <a:endParaRPr lang="en-IE"/>
          </a:p>
        </p:txBody>
      </p:sp>
      <p:sp>
        <p:nvSpPr>
          <p:cNvPr id="3" name="Footer Placeholder 8">
            <a:extLst>
              <a:ext uri="{FF2B5EF4-FFF2-40B4-BE49-F238E27FC236}">
                <a16:creationId xmlns:a16="http://schemas.microsoft.com/office/drawing/2014/main" id="{33A6EEA9-52B7-550C-7CFD-E465C8DB4F84}"/>
              </a:ext>
            </a:extLst>
          </p:cNvPr>
          <p:cNvSpPr>
            <a:spLocks noGrp="1"/>
          </p:cNvSpPr>
          <p:nvPr>
            <p:ph type="ftr" sz="quarter" idx="3"/>
          </p:nvPr>
        </p:nvSpPr>
        <p:spPr>
          <a:xfrm>
            <a:off x="4038600" y="6282069"/>
            <a:ext cx="4114800" cy="365125"/>
          </a:xfrm>
          <a:prstGeom prst="rect">
            <a:avLst/>
          </a:prstGeom>
        </p:spPr>
        <p:txBody>
          <a:bodyPr vert="horz" lIns="91440" tIns="45720" rIns="91440" bIns="45720" rtlCol="0" anchor="ctr"/>
          <a:lstStyle>
            <a:lvl1pPr algn="ctr">
              <a:defRPr sz="1000">
                <a:solidFill>
                  <a:schemeClr val="tx1">
                    <a:tint val="82000"/>
                  </a:schemeClr>
                </a:solidFill>
              </a:defRPr>
            </a:lvl1pPr>
          </a:lstStyle>
          <a:p>
            <a:endParaRPr lang="en-IE"/>
          </a:p>
        </p:txBody>
      </p:sp>
    </p:spTree>
    <p:extLst>
      <p:ext uri="{BB962C8B-B14F-4D97-AF65-F5344CB8AC3E}">
        <p14:creationId xmlns:p14="http://schemas.microsoft.com/office/powerpoint/2010/main" val="2530056208"/>
      </p:ext>
    </p:extLst>
  </p:cSld>
  <p:clrMapOvr>
    <a:overrideClrMapping bg1="lt1" tx1="dk1" bg2="lt2" tx2="dk2" accent1="accent1" accent2="accent2" accent3="accent3" accent4="accent4" accent5="accent5" accent6="accent6" hlink="hlink" folHlink="folHlink"/>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p:cSld name="3 Circles pictures coloured background">
    <p:bg>
      <p:bgPr>
        <a:solidFill>
          <a:srgbClr val="003399"/>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D1C58A-AE9F-CB20-353A-B865ECE39A5D}"/>
              </a:ext>
            </a:extLst>
          </p:cNvPr>
          <p:cNvSpPr>
            <a:spLocks noGrp="1"/>
          </p:cNvSpPr>
          <p:nvPr>
            <p:ph type="title"/>
          </p:nvPr>
        </p:nvSpPr>
        <p:spPr/>
        <p:txBody>
          <a:bodyPr>
            <a:noAutofit/>
          </a:bodyPr>
          <a:lstStyle>
            <a:lvl1pPr>
              <a:defRPr>
                <a:solidFill>
                  <a:schemeClr val="bg1"/>
                </a:solidFill>
              </a:defRPr>
            </a:lvl1pPr>
          </a:lstStyle>
          <a:p>
            <a:r>
              <a:rPr lang="en-US"/>
              <a:t>Click to edit Master title style</a:t>
            </a:r>
            <a:endParaRPr lang="en-IE"/>
          </a:p>
        </p:txBody>
      </p:sp>
      <p:sp>
        <p:nvSpPr>
          <p:cNvPr id="5" name="Google Shape;128;p36">
            <a:extLst>
              <a:ext uri="{FF2B5EF4-FFF2-40B4-BE49-F238E27FC236}">
                <a16:creationId xmlns:a16="http://schemas.microsoft.com/office/drawing/2014/main" id="{A266CAEF-D60F-6624-41DB-56608F2B46A5}"/>
              </a:ext>
            </a:extLst>
          </p:cNvPr>
          <p:cNvSpPr>
            <a:spLocks noGrp="1"/>
          </p:cNvSpPr>
          <p:nvPr>
            <p:ph type="pic" idx="10"/>
          </p:nvPr>
        </p:nvSpPr>
        <p:spPr>
          <a:xfrm>
            <a:off x="838200" y="1923896"/>
            <a:ext cx="3010207" cy="3010207"/>
          </a:xfrm>
          <a:prstGeom prst="ellipse">
            <a:avLst/>
          </a:prstGeom>
          <a:solidFill>
            <a:schemeClr val="lt2"/>
          </a:solidFill>
          <a:ln w="76200">
            <a:noFill/>
          </a:ln>
        </p:spPr>
        <p:txBody>
          <a:bodyPr/>
          <a:lstStyle>
            <a:lvl1pPr marL="0" indent="0">
              <a:buNone/>
              <a:defRPr sz="2000">
                <a:solidFill>
                  <a:schemeClr val="tx2"/>
                </a:solidFill>
              </a:defRPr>
            </a:lvl1pPr>
          </a:lstStyle>
          <a:p>
            <a:r>
              <a:rPr lang="en-US"/>
              <a:t>Click icon to add picture</a:t>
            </a:r>
            <a:endParaRPr lang="en-IE"/>
          </a:p>
        </p:txBody>
      </p:sp>
      <p:sp>
        <p:nvSpPr>
          <p:cNvPr id="8" name="Google Shape;128;p36">
            <a:extLst>
              <a:ext uri="{FF2B5EF4-FFF2-40B4-BE49-F238E27FC236}">
                <a16:creationId xmlns:a16="http://schemas.microsoft.com/office/drawing/2014/main" id="{7DC5575C-474B-C81C-6517-E882E9E5246B}"/>
              </a:ext>
            </a:extLst>
          </p:cNvPr>
          <p:cNvSpPr>
            <a:spLocks noGrp="1"/>
          </p:cNvSpPr>
          <p:nvPr>
            <p:ph type="pic" idx="11"/>
          </p:nvPr>
        </p:nvSpPr>
        <p:spPr>
          <a:xfrm>
            <a:off x="4590896" y="1923896"/>
            <a:ext cx="3010207" cy="3010207"/>
          </a:xfrm>
          <a:prstGeom prst="ellipse">
            <a:avLst/>
          </a:prstGeom>
          <a:solidFill>
            <a:schemeClr val="lt2"/>
          </a:solidFill>
          <a:ln w="76200">
            <a:noFill/>
          </a:ln>
        </p:spPr>
        <p:txBody>
          <a:bodyPr/>
          <a:lstStyle>
            <a:lvl1pPr marL="0" indent="0">
              <a:buNone/>
              <a:defRPr sz="2000">
                <a:solidFill>
                  <a:schemeClr val="tx2"/>
                </a:solidFill>
              </a:defRPr>
            </a:lvl1pPr>
          </a:lstStyle>
          <a:p>
            <a:r>
              <a:rPr lang="en-US"/>
              <a:t>Click icon to add picture</a:t>
            </a:r>
            <a:endParaRPr lang="en-IE"/>
          </a:p>
        </p:txBody>
      </p:sp>
      <p:sp>
        <p:nvSpPr>
          <p:cNvPr id="10" name="Google Shape;128;p36">
            <a:extLst>
              <a:ext uri="{FF2B5EF4-FFF2-40B4-BE49-F238E27FC236}">
                <a16:creationId xmlns:a16="http://schemas.microsoft.com/office/drawing/2014/main" id="{948E1B30-A652-44AE-9B5E-AC9365965BF4}"/>
              </a:ext>
            </a:extLst>
          </p:cNvPr>
          <p:cNvSpPr>
            <a:spLocks noGrp="1"/>
          </p:cNvSpPr>
          <p:nvPr>
            <p:ph type="pic" idx="12"/>
          </p:nvPr>
        </p:nvSpPr>
        <p:spPr>
          <a:xfrm>
            <a:off x="8343593" y="1923896"/>
            <a:ext cx="3010207" cy="3010207"/>
          </a:xfrm>
          <a:prstGeom prst="ellipse">
            <a:avLst/>
          </a:prstGeom>
          <a:solidFill>
            <a:schemeClr val="lt2"/>
          </a:solidFill>
          <a:ln w="76200">
            <a:noFill/>
          </a:ln>
        </p:spPr>
        <p:txBody>
          <a:bodyPr/>
          <a:lstStyle>
            <a:lvl1pPr marL="0" indent="0">
              <a:buNone/>
              <a:defRPr sz="2000">
                <a:solidFill>
                  <a:schemeClr val="tx2"/>
                </a:solidFill>
              </a:defRPr>
            </a:lvl1pPr>
          </a:lstStyle>
          <a:p>
            <a:r>
              <a:rPr lang="en-US"/>
              <a:t>Click icon to add picture</a:t>
            </a:r>
            <a:endParaRPr lang="en-IE"/>
          </a:p>
        </p:txBody>
      </p:sp>
      <p:pic>
        <p:nvPicPr>
          <p:cNvPr id="6" name="Picture 5" descr="A blue flag with yellow stars and stripes&#10;&#10;Description automatically generated">
            <a:extLst>
              <a:ext uri="{FF2B5EF4-FFF2-40B4-BE49-F238E27FC236}">
                <a16:creationId xmlns:a16="http://schemas.microsoft.com/office/drawing/2014/main" id="{D4D01C79-8E51-7320-51B2-6B4D1CD158EC}"/>
              </a:ext>
            </a:extLst>
          </p:cNvPr>
          <p:cNvPicPr>
            <a:picLocks noChangeAspect="1"/>
          </p:cNvPicPr>
          <p:nvPr/>
        </p:nvPicPr>
        <p:blipFill>
          <a:blip r:embed="rId2" cstate="print">
            <a:extLst>
              <a:ext uri="{28A0092B-C50C-407E-A947-70E740481C1C}">
                <a14:useLocalDpi xmlns:a14="http://schemas.microsoft.com/office/drawing/2010/main"/>
              </a:ext>
            </a:extLst>
          </a:blip>
          <a:stretch>
            <a:fillRect/>
          </a:stretch>
        </p:blipFill>
        <p:spPr>
          <a:xfrm>
            <a:off x="10725768" y="5901016"/>
            <a:ext cx="1257867" cy="763200"/>
          </a:xfrm>
          <a:prstGeom prst="rect">
            <a:avLst/>
          </a:prstGeom>
        </p:spPr>
      </p:pic>
      <p:pic>
        <p:nvPicPr>
          <p:cNvPr id="3" name="Picture 2" descr="A blue flag with yellow stars and stripes&#10;&#10;Description automatically generated">
            <a:extLst>
              <a:ext uri="{FF2B5EF4-FFF2-40B4-BE49-F238E27FC236}">
                <a16:creationId xmlns:a16="http://schemas.microsoft.com/office/drawing/2014/main" id="{D6200794-8F7F-E0F0-3735-90CCC24A8AC7}"/>
              </a:ext>
            </a:extLst>
          </p:cNvPr>
          <p:cNvPicPr>
            <a:picLocks noChangeAspect="1"/>
          </p:cNvPicPr>
          <p:nvPr userDrawn="1"/>
        </p:nvPicPr>
        <p:blipFill>
          <a:blip r:embed="rId2" cstate="print">
            <a:extLst>
              <a:ext uri="{28A0092B-C50C-407E-A947-70E740481C1C}">
                <a14:useLocalDpi xmlns:a14="http://schemas.microsoft.com/office/drawing/2010/main"/>
              </a:ext>
            </a:extLst>
          </a:blip>
          <a:stretch>
            <a:fillRect/>
          </a:stretch>
        </p:blipFill>
        <p:spPr>
          <a:xfrm>
            <a:off x="10725768" y="5901016"/>
            <a:ext cx="1257867" cy="763200"/>
          </a:xfrm>
          <a:prstGeom prst="rect">
            <a:avLst/>
          </a:prstGeom>
        </p:spPr>
      </p:pic>
      <p:sp>
        <p:nvSpPr>
          <p:cNvPr id="7" name="Slide Number Placeholder 5">
            <a:extLst>
              <a:ext uri="{FF2B5EF4-FFF2-40B4-BE49-F238E27FC236}">
                <a16:creationId xmlns:a16="http://schemas.microsoft.com/office/drawing/2014/main" id="{C6271D99-21D4-ED76-0E54-1ECA6FD71E4F}"/>
              </a:ext>
            </a:extLst>
          </p:cNvPr>
          <p:cNvSpPr>
            <a:spLocks noGrp="1"/>
          </p:cNvSpPr>
          <p:nvPr>
            <p:ph type="sldNum" sz="quarter" idx="4"/>
          </p:nvPr>
        </p:nvSpPr>
        <p:spPr>
          <a:xfrm>
            <a:off x="376188" y="6282069"/>
            <a:ext cx="2743200" cy="365125"/>
          </a:xfrm>
          <a:prstGeom prst="rect">
            <a:avLst/>
          </a:prstGeom>
        </p:spPr>
        <p:txBody>
          <a:bodyPr vert="horz" lIns="91440" tIns="45720" rIns="91440" bIns="45720" rtlCol="0" anchor="b">
            <a:noAutofit/>
          </a:bodyPr>
          <a:lstStyle>
            <a:lvl1pPr algn="r">
              <a:defRPr sz="1000">
                <a:solidFill>
                  <a:schemeClr val="bg1"/>
                </a:solidFill>
                <a:latin typeface="+mn-lt"/>
              </a:defRPr>
            </a:lvl1pPr>
          </a:lstStyle>
          <a:p>
            <a:pPr algn="l"/>
            <a:fld id="{768364BB-9B21-4D29-A19C-C6410F652861}" type="slidenum">
              <a:rPr lang="en-IE" smtClean="0"/>
              <a:pPr algn="l"/>
              <a:t>‹#›</a:t>
            </a:fld>
            <a:endParaRPr lang="en-IE"/>
          </a:p>
        </p:txBody>
      </p:sp>
      <p:sp>
        <p:nvSpPr>
          <p:cNvPr id="4" name="Footer Placeholder 8">
            <a:extLst>
              <a:ext uri="{FF2B5EF4-FFF2-40B4-BE49-F238E27FC236}">
                <a16:creationId xmlns:a16="http://schemas.microsoft.com/office/drawing/2014/main" id="{36249086-331D-49C8-6F5E-1FD73ADA2347}"/>
              </a:ext>
            </a:extLst>
          </p:cNvPr>
          <p:cNvSpPr>
            <a:spLocks noGrp="1"/>
          </p:cNvSpPr>
          <p:nvPr>
            <p:ph type="ftr" sz="quarter" idx="3"/>
          </p:nvPr>
        </p:nvSpPr>
        <p:spPr>
          <a:xfrm>
            <a:off x="4038600" y="6282069"/>
            <a:ext cx="4114800" cy="365125"/>
          </a:xfrm>
          <a:prstGeom prst="rect">
            <a:avLst/>
          </a:prstGeom>
        </p:spPr>
        <p:txBody>
          <a:bodyPr vert="horz" lIns="91440" tIns="45720" rIns="91440" bIns="45720" rtlCol="0" anchor="ctr"/>
          <a:lstStyle>
            <a:lvl1pPr algn="ctr">
              <a:defRPr sz="1000">
                <a:solidFill>
                  <a:schemeClr val="tx1">
                    <a:tint val="82000"/>
                  </a:schemeClr>
                </a:solidFill>
              </a:defRPr>
            </a:lvl1pPr>
          </a:lstStyle>
          <a:p>
            <a:endParaRPr lang="en-IE"/>
          </a:p>
        </p:txBody>
      </p:sp>
    </p:spTree>
    <p:extLst>
      <p:ext uri="{BB962C8B-B14F-4D97-AF65-F5344CB8AC3E}">
        <p14:creationId xmlns:p14="http://schemas.microsoft.com/office/powerpoint/2010/main" val="2475834465"/>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p:cSld name="3 Circles pictures white background">
    <p:bg>
      <p:bgRef idx="1001">
        <a:schemeClr val="bg1"/>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D1C58A-AE9F-CB20-353A-B865ECE39A5D}"/>
              </a:ext>
            </a:extLst>
          </p:cNvPr>
          <p:cNvSpPr>
            <a:spLocks noGrp="1"/>
          </p:cNvSpPr>
          <p:nvPr>
            <p:ph type="title"/>
          </p:nvPr>
        </p:nvSpPr>
        <p:spPr/>
        <p:txBody>
          <a:bodyPr>
            <a:noAutofit/>
          </a:bodyPr>
          <a:lstStyle>
            <a:lvl1pPr>
              <a:defRPr>
                <a:solidFill>
                  <a:srgbClr val="003399"/>
                </a:solidFill>
              </a:defRPr>
            </a:lvl1pPr>
          </a:lstStyle>
          <a:p>
            <a:r>
              <a:rPr lang="en-US"/>
              <a:t>Click to edit Master title style</a:t>
            </a:r>
            <a:endParaRPr lang="en-IE"/>
          </a:p>
        </p:txBody>
      </p:sp>
      <p:sp>
        <p:nvSpPr>
          <p:cNvPr id="5" name="Google Shape;128;p36">
            <a:extLst>
              <a:ext uri="{FF2B5EF4-FFF2-40B4-BE49-F238E27FC236}">
                <a16:creationId xmlns:a16="http://schemas.microsoft.com/office/drawing/2014/main" id="{A266CAEF-D60F-6624-41DB-56608F2B46A5}"/>
              </a:ext>
            </a:extLst>
          </p:cNvPr>
          <p:cNvSpPr>
            <a:spLocks noGrp="1"/>
          </p:cNvSpPr>
          <p:nvPr>
            <p:ph type="pic" idx="10"/>
          </p:nvPr>
        </p:nvSpPr>
        <p:spPr>
          <a:xfrm>
            <a:off x="838200" y="1923896"/>
            <a:ext cx="3010207" cy="3010207"/>
          </a:xfrm>
          <a:prstGeom prst="ellipse">
            <a:avLst/>
          </a:prstGeom>
          <a:solidFill>
            <a:schemeClr val="lt2"/>
          </a:solidFill>
          <a:ln w="76200">
            <a:noFill/>
          </a:ln>
        </p:spPr>
        <p:txBody>
          <a:bodyPr/>
          <a:lstStyle>
            <a:lvl1pPr marL="0" indent="0">
              <a:buNone/>
              <a:defRPr sz="2000">
                <a:solidFill>
                  <a:schemeClr val="tx2"/>
                </a:solidFill>
              </a:defRPr>
            </a:lvl1pPr>
          </a:lstStyle>
          <a:p>
            <a:r>
              <a:rPr lang="en-US"/>
              <a:t>Click icon to add picture</a:t>
            </a:r>
            <a:endParaRPr lang="en-IE"/>
          </a:p>
        </p:txBody>
      </p:sp>
      <p:sp>
        <p:nvSpPr>
          <p:cNvPr id="8" name="Google Shape;128;p36">
            <a:extLst>
              <a:ext uri="{FF2B5EF4-FFF2-40B4-BE49-F238E27FC236}">
                <a16:creationId xmlns:a16="http://schemas.microsoft.com/office/drawing/2014/main" id="{7DC5575C-474B-C81C-6517-E882E9E5246B}"/>
              </a:ext>
            </a:extLst>
          </p:cNvPr>
          <p:cNvSpPr>
            <a:spLocks noGrp="1"/>
          </p:cNvSpPr>
          <p:nvPr>
            <p:ph type="pic" idx="11"/>
          </p:nvPr>
        </p:nvSpPr>
        <p:spPr>
          <a:xfrm>
            <a:off x="4590896" y="1923896"/>
            <a:ext cx="3010207" cy="3010207"/>
          </a:xfrm>
          <a:prstGeom prst="ellipse">
            <a:avLst/>
          </a:prstGeom>
          <a:solidFill>
            <a:schemeClr val="lt2"/>
          </a:solidFill>
          <a:ln w="76200">
            <a:noFill/>
          </a:ln>
        </p:spPr>
        <p:txBody>
          <a:bodyPr/>
          <a:lstStyle>
            <a:lvl1pPr marL="0" indent="0">
              <a:buNone/>
              <a:defRPr sz="2000">
                <a:solidFill>
                  <a:schemeClr val="tx2"/>
                </a:solidFill>
              </a:defRPr>
            </a:lvl1pPr>
          </a:lstStyle>
          <a:p>
            <a:r>
              <a:rPr lang="en-US"/>
              <a:t>Click icon to add picture</a:t>
            </a:r>
            <a:endParaRPr lang="en-IE"/>
          </a:p>
        </p:txBody>
      </p:sp>
      <p:sp>
        <p:nvSpPr>
          <p:cNvPr id="10" name="Google Shape;128;p36">
            <a:extLst>
              <a:ext uri="{FF2B5EF4-FFF2-40B4-BE49-F238E27FC236}">
                <a16:creationId xmlns:a16="http://schemas.microsoft.com/office/drawing/2014/main" id="{948E1B30-A652-44AE-9B5E-AC9365965BF4}"/>
              </a:ext>
            </a:extLst>
          </p:cNvPr>
          <p:cNvSpPr>
            <a:spLocks noGrp="1"/>
          </p:cNvSpPr>
          <p:nvPr>
            <p:ph type="pic" idx="12"/>
          </p:nvPr>
        </p:nvSpPr>
        <p:spPr>
          <a:xfrm>
            <a:off x="8343593" y="1923896"/>
            <a:ext cx="3010207" cy="3010207"/>
          </a:xfrm>
          <a:prstGeom prst="ellipse">
            <a:avLst/>
          </a:prstGeom>
          <a:solidFill>
            <a:schemeClr val="lt2"/>
          </a:solidFill>
          <a:ln w="76200">
            <a:noFill/>
          </a:ln>
        </p:spPr>
        <p:txBody>
          <a:bodyPr/>
          <a:lstStyle>
            <a:lvl1pPr marL="0" indent="0">
              <a:buNone/>
              <a:defRPr sz="2000">
                <a:solidFill>
                  <a:schemeClr val="tx2"/>
                </a:solidFill>
              </a:defRPr>
            </a:lvl1pPr>
          </a:lstStyle>
          <a:p>
            <a:r>
              <a:rPr lang="en-US"/>
              <a:t>Click icon to add picture</a:t>
            </a:r>
            <a:endParaRPr lang="en-IE"/>
          </a:p>
        </p:txBody>
      </p:sp>
      <p:sp>
        <p:nvSpPr>
          <p:cNvPr id="4" name="Slide Number Placeholder 5">
            <a:extLst>
              <a:ext uri="{FF2B5EF4-FFF2-40B4-BE49-F238E27FC236}">
                <a16:creationId xmlns:a16="http://schemas.microsoft.com/office/drawing/2014/main" id="{F37EF38B-E8AF-66F2-44F8-7A5DA7FF345C}"/>
              </a:ext>
            </a:extLst>
          </p:cNvPr>
          <p:cNvSpPr>
            <a:spLocks noGrp="1"/>
          </p:cNvSpPr>
          <p:nvPr>
            <p:ph type="sldNum" sz="quarter" idx="4"/>
          </p:nvPr>
        </p:nvSpPr>
        <p:spPr>
          <a:xfrm>
            <a:off x="376188" y="6282069"/>
            <a:ext cx="2743200" cy="365125"/>
          </a:xfrm>
          <a:prstGeom prst="rect">
            <a:avLst/>
          </a:prstGeom>
        </p:spPr>
        <p:txBody>
          <a:bodyPr vert="horz" lIns="91440" tIns="45720" rIns="91440" bIns="45720" rtlCol="0" anchor="b">
            <a:noAutofit/>
          </a:bodyPr>
          <a:lstStyle>
            <a:lvl1pPr algn="r">
              <a:defRPr sz="1000">
                <a:solidFill>
                  <a:schemeClr val="tx1"/>
                </a:solidFill>
                <a:latin typeface="+mn-lt"/>
              </a:defRPr>
            </a:lvl1pPr>
          </a:lstStyle>
          <a:p>
            <a:pPr algn="l"/>
            <a:fld id="{768364BB-9B21-4D29-A19C-C6410F652861}" type="slidenum">
              <a:rPr lang="en-IE" smtClean="0"/>
              <a:pPr algn="l"/>
              <a:t>‹#›</a:t>
            </a:fld>
            <a:endParaRPr lang="en-IE"/>
          </a:p>
        </p:txBody>
      </p:sp>
      <p:sp>
        <p:nvSpPr>
          <p:cNvPr id="3" name="Footer Placeholder 8">
            <a:extLst>
              <a:ext uri="{FF2B5EF4-FFF2-40B4-BE49-F238E27FC236}">
                <a16:creationId xmlns:a16="http://schemas.microsoft.com/office/drawing/2014/main" id="{0850E44D-CF7B-5CF4-6BF7-5B2F65007AD4}"/>
              </a:ext>
            </a:extLst>
          </p:cNvPr>
          <p:cNvSpPr>
            <a:spLocks noGrp="1"/>
          </p:cNvSpPr>
          <p:nvPr>
            <p:ph type="ftr" sz="quarter" idx="3"/>
          </p:nvPr>
        </p:nvSpPr>
        <p:spPr>
          <a:xfrm>
            <a:off x="4038600" y="6282069"/>
            <a:ext cx="4114800" cy="365125"/>
          </a:xfrm>
          <a:prstGeom prst="rect">
            <a:avLst/>
          </a:prstGeom>
        </p:spPr>
        <p:txBody>
          <a:bodyPr vert="horz" lIns="91440" tIns="45720" rIns="91440" bIns="45720" rtlCol="0" anchor="ctr"/>
          <a:lstStyle>
            <a:lvl1pPr algn="ctr">
              <a:defRPr sz="1000">
                <a:solidFill>
                  <a:schemeClr val="tx1">
                    <a:tint val="82000"/>
                  </a:schemeClr>
                </a:solidFill>
              </a:defRPr>
            </a:lvl1pPr>
          </a:lstStyle>
          <a:p>
            <a:endParaRPr lang="en-IE"/>
          </a:p>
        </p:txBody>
      </p:sp>
    </p:spTree>
    <p:extLst>
      <p:ext uri="{BB962C8B-B14F-4D97-AF65-F5344CB8AC3E}">
        <p14:creationId xmlns:p14="http://schemas.microsoft.com/office/powerpoint/2010/main" val="4147060328"/>
      </p:ext>
    </p:extLst>
  </p:cSld>
  <p:clrMapOvr>
    <a:overrideClrMapping bg1="lt1" tx1="dk1" bg2="lt2" tx2="dk2" accent1="accent1" accent2="accent2" accent3="accent3" accent4="accent4" accent5="accent5" accent6="accent6" hlink="hlink" folHlink="folHlink"/>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p:cSld name="4 Circles pictures white backgroun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D1C58A-AE9F-CB20-353A-B865ECE39A5D}"/>
              </a:ext>
            </a:extLst>
          </p:cNvPr>
          <p:cNvSpPr>
            <a:spLocks noGrp="1"/>
          </p:cNvSpPr>
          <p:nvPr>
            <p:ph type="title"/>
          </p:nvPr>
        </p:nvSpPr>
        <p:spPr/>
        <p:txBody>
          <a:bodyPr>
            <a:noAutofit/>
          </a:bodyPr>
          <a:lstStyle/>
          <a:p>
            <a:r>
              <a:rPr lang="en-US"/>
              <a:t>Click to edit Master title style</a:t>
            </a:r>
            <a:endParaRPr lang="en-IE"/>
          </a:p>
        </p:txBody>
      </p:sp>
      <p:sp>
        <p:nvSpPr>
          <p:cNvPr id="4" name="Google Shape;128;p36">
            <a:extLst>
              <a:ext uri="{FF2B5EF4-FFF2-40B4-BE49-F238E27FC236}">
                <a16:creationId xmlns:a16="http://schemas.microsoft.com/office/drawing/2014/main" id="{C6066961-5253-C2E8-C59C-7D3AEA190748}"/>
              </a:ext>
            </a:extLst>
          </p:cNvPr>
          <p:cNvSpPr>
            <a:spLocks noGrp="1"/>
          </p:cNvSpPr>
          <p:nvPr>
            <p:ph type="pic" idx="2"/>
          </p:nvPr>
        </p:nvSpPr>
        <p:spPr>
          <a:xfrm>
            <a:off x="838200" y="1644073"/>
            <a:ext cx="1784927" cy="1784927"/>
          </a:xfrm>
          <a:prstGeom prst="ellipse">
            <a:avLst/>
          </a:prstGeom>
          <a:solidFill>
            <a:schemeClr val="lt2"/>
          </a:solidFill>
          <a:ln w="57150">
            <a:noFill/>
          </a:ln>
        </p:spPr>
        <p:txBody>
          <a:bodyPr/>
          <a:lstStyle>
            <a:lvl1pPr marL="0" indent="0">
              <a:buNone/>
              <a:defRPr sz="2000">
                <a:solidFill>
                  <a:schemeClr val="tx2"/>
                </a:solidFill>
              </a:defRPr>
            </a:lvl1pPr>
          </a:lstStyle>
          <a:p>
            <a:r>
              <a:rPr lang="en-US"/>
              <a:t>Click icon to add picture</a:t>
            </a:r>
            <a:endParaRPr lang="en-IE"/>
          </a:p>
        </p:txBody>
      </p:sp>
      <p:sp>
        <p:nvSpPr>
          <p:cNvPr id="3" name="Content Placeholder 2">
            <a:extLst>
              <a:ext uri="{FF2B5EF4-FFF2-40B4-BE49-F238E27FC236}">
                <a16:creationId xmlns:a16="http://schemas.microsoft.com/office/drawing/2014/main" id="{833F6E74-65E4-088E-A627-F5CBCB9E0FAA}"/>
              </a:ext>
            </a:extLst>
          </p:cNvPr>
          <p:cNvSpPr>
            <a:spLocks noGrp="1"/>
          </p:cNvSpPr>
          <p:nvPr>
            <p:ph sz="half" idx="1"/>
          </p:nvPr>
        </p:nvSpPr>
        <p:spPr>
          <a:xfrm>
            <a:off x="2887354" y="1792421"/>
            <a:ext cx="2881850" cy="1488229"/>
          </a:xfrm>
        </p:spPr>
        <p:txBody>
          <a:bodyPr>
            <a:noAutofit/>
          </a:bodyPr>
          <a:lstStyle>
            <a:lvl1pPr marL="0" indent="0">
              <a:buNone/>
              <a:defRPr sz="2000"/>
            </a:lvl1pPr>
          </a:lstStyle>
          <a:p>
            <a:pPr lvl="0"/>
            <a:r>
              <a:rPr lang="en-US"/>
              <a:t>Click to edit Master text styles</a:t>
            </a:r>
          </a:p>
        </p:txBody>
      </p:sp>
      <p:sp>
        <p:nvSpPr>
          <p:cNvPr id="22" name="Google Shape;128;p36">
            <a:extLst>
              <a:ext uri="{FF2B5EF4-FFF2-40B4-BE49-F238E27FC236}">
                <a16:creationId xmlns:a16="http://schemas.microsoft.com/office/drawing/2014/main" id="{530B519E-B8E9-0851-34A7-4EBCABDB1F24}"/>
              </a:ext>
            </a:extLst>
          </p:cNvPr>
          <p:cNvSpPr>
            <a:spLocks noGrp="1"/>
          </p:cNvSpPr>
          <p:nvPr>
            <p:ph type="pic" idx="19"/>
          </p:nvPr>
        </p:nvSpPr>
        <p:spPr>
          <a:xfrm>
            <a:off x="838198" y="3793520"/>
            <a:ext cx="1784927" cy="1784927"/>
          </a:xfrm>
          <a:prstGeom prst="ellipse">
            <a:avLst/>
          </a:prstGeom>
          <a:solidFill>
            <a:schemeClr val="lt2"/>
          </a:solidFill>
          <a:ln w="57150">
            <a:noFill/>
          </a:ln>
        </p:spPr>
        <p:txBody>
          <a:bodyPr/>
          <a:lstStyle>
            <a:lvl1pPr marL="0" indent="0">
              <a:buNone/>
              <a:defRPr sz="2000">
                <a:solidFill>
                  <a:schemeClr val="tx2"/>
                </a:solidFill>
              </a:defRPr>
            </a:lvl1pPr>
          </a:lstStyle>
          <a:p>
            <a:r>
              <a:rPr lang="en-US"/>
              <a:t>Click icon to add picture</a:t>
            </a:r>
            <a:endParaRPr lang="en-IE"/>
          </a:p>
        </p:txBody>
      </p:sp>
      <p:sp>
        <p:nvSpPr>
          <p:cNvPr id="21" name="Content Placeholder 2">
            <a:extLst>
              <a:ext uri="{FF2B5EF4-FFF2-40B4-BE49-F238E27FC236}">
                <a16:creationId xmlns:a16="http://schemas.microsoft.com/office/drawing/2014/main" id="{B7CC6BA2-60D9-1664-3253-8468AB06B3BA}"/>
              </a:ext>
            </a:extLst>
          </p:cNvPr>
          <p:cNvSpPr>
            <a:spLocks noGrp="1"/>
          </p:cNvSpPr>
          <p:nvPr>
            <p:ph sz="half" idx="18"/>
          </p:nvPr>
        </p:nvSpPr>
        <p:spPr>
          <a:xfrm>
            <a:off x="2887352" y="3941868"/>
            <a:ext cx="2881850" cy="1488229"/>
          </a:xfrm>
        </p:spPr>
        <p:txBody>
          <a:bodyPr>
            <a:noAutofit/>
          </a:bodyPr>
          <a:lstStyle>
            <a:lvl1pPr marL="0" indent="0">
              <a:buNone/>
              <a:defRPr sz="2000"/>
            </a:lvl1pPr>
          </a:lstStyle>
          <a:p>
            <a:pPr lvl="0"/>
            <a:r>
              <a:rPr lang="en-US"/>
              <a:t>Click to edit Master text styles</a:t>
            </a:r>
          </a:p>
        </p:txBody>
      </p:sp>
      <p:sp>
        <p:nvSpPr>
          <p:cNvPr id="6" name="Google Shape;128;p36">
            <a:extLst>
              <a:ext uri="{FF2B5EF4-FFF2-40B4-BE49-F238E27FC236}">
                <a16:creationId xmlns:a16="http://schemas.microsoft.com/office/drawing/2014/main" id="{B0466037-50F3-96B3-1B0E-06D3D18B8BCE}"/>
              </a:ext>
            </a:extLst>
          </p:cNvPr>
          <p:cNvSpPr>
            <a:spLocks noGrp="1"/>
          </p:cNvSpPr>
          <p:nvPr>
            <p:ph type="pic" idx="21"/>
          </p:nvPr>
        </p:nvSpPr>
        <p:spPr>
          <a:xfrm>
            <a:off x="6422796" y="1679603"/>
            <a:ext cx="1784927" cy="1784927"/>
          </a:xfrm>
          <a:prstGeom prst="ellipse">
            <a:avLst/>
          </a:prstGeom>
          <a:solidFill>
            <a:schemeClr val="lt2"/>
          </a:solidFill>
          <a:ln w="57150">
            <a:noFill/>
          </a:ln>
        </p:spPr>
        <p:txBody>
          <a:bodyPr/>
          <a:lstStyle>
            <a:lvl1pPr marL="0" indent="0">
              <a:buNone/>
              <a:defRPr sz="2000">
                <a:solidFill>
                  <a:schemeClr val="tx2"/>
                </a:solidFill>
              </a:defRPr>
            </a:lvl1pPr>
          </a:lstStyle>
          <a:p>
            <a:r>
              <a:rPr lang="en-US"/>
              <a:t>Click icon to add picture</a:t>
            </a:r>
            <a:endParaRPr lang="en-IE"/>
          </a:p>
        </p:txBody>
      </p:sp>
      <p:sp>
        <p:nvSpPr>
          <p:cNvPr id="5" name="Content Placeholder 2">
            <a:extLst>
              <a:ext uri="{FF2B5EF4-FFF2-40B4-BE49-F238E27FC236}">
                <a16:creationId xmlns:a16="http://schemas.microsoft.com/office/drawing/2014/main" id="{6BC1C8BB-B6BF-EFC9-4FB7-FE68ADABF649}"/>
              </a:ext>
            </a:extLst>
          </p:cNvPr>
          <p:cNvSpPr>
            <a:spLocks noGrp="1"/>
          </p:cNvSpPr>
          <p:nvPr>
            <p:ph sz="half" idx="20"/>
          </p:nvPr>
        </p:nvSpPr>
        <p:spPr>
          <a:xfrm>
            <a:off x="8471950" y="1827951"/>
            <a:ext cx="2881850" cy="1488229"/>
          </a:xfrm>
        </p:spPr>
        <p:txBody>
          <a:bodyPr>
            <a:noAutofit/>
          </a:bodyPr>
          <a:lstStyle>
            <a:lvl1pPr marL="0" indent="0">
              <a:buNone/>
              <a:defRPr sz="2000"/>
            </a:lvl1pPr>
          </a:lstStyle>
          <a:p>
            <a:pPr lvl="0"/>
            <a:r>
              <a:rPr lang="en-US"/>
              <a:t>Click to edit Master text styles</a:t>
            </a:r>
          </a:p>
        </p:txBody>
      </p:sp>
      <p:sp>
        <p:nvSpPr>
          <p:cNvPr id="8" name="Google Shape;128;p36">
            <a:extLst>
              <a:ext uri="{FF2B5EF4-FFF2-40B4-BE49-F238E27FC236}">
                <a16:creationId xmlns:a16="http://schemas.microsoft.com/office/drawing/2014/main" id="{2B2D1DEC-353D-0530-46BD-FAC7D81DC42A}"/>
              </a:ext>
            </a:extLst>
          </p:cNvPr>
          <p:cNvSpPr>
            <a:spLocks noGrp="1"/>
          </p:cNvSpPr>
          <p:nvPr>
            <p:ph type="pic" idx="23"/>
          </p:nvPr>
        </p:nvSpPr>
        <p:spPr>
          <a:xfrm>
            <a:off x="6422794" y="3829050"/>
            <a:ext cx="1784927" cy="1784927"/>
          </a:xfrm>
          <a:prstGeom prst="ellipse">
            <a:avLst/>
          </a:prstGeom>
          <a:solidFill>
            <a:schemeClr val="lt2"/>
          </a:solidFill>
          <a:ln w="57150">
            <a:noFill/>
          </a:ln>
        </p:spPr>
        <p:txBody>
          <a:bodyPr/>
          <a:lstStyle>
            <a:lvl1pPr marL="0" indent="0">
              <a:buNone/>
              <a:defRPr sz="2000">
                <a:solidFill>
                  <a:schemeClr val="tx2"/>
                </a:solidFill>
              </a:defRPr>
            </a:lvl1pPr>
          </a:lstStyle>
          <a:p>
            <a:r>
              <a:rPr lang="en-US"/>
              <a:t>Click icon to add picture</a:t>
            </a:r>
            <a:endParaRPr lang="en-IE"/>
          </a:p>
        </p:txBody>
      </p:sp>
      <p:sp>
        <p:nvSpPr>
          <p:cNvPr id="7" name="Content Placeholder 2">
            <a:extLst>
              <a:ext uri="{FF2B5EF4-FFF2-40B4-BE49-F238E27FC236}">
                <a16:creationId xmlns:a16="http://schemas.microsoft.com/office/drawing/2014/main" id="{DEC01048-C2DE-CFE9-C353-8ED3741099B7}"/>
              </a:ext>
            </a:extLst>
          </p:cNvPr>
          <p:cNvSpPr>
            <a:spLocks noGrp="1"/>
          </p:cNvSpPr>
          <p:nvPr>
            <p:ph sz="half" idx="22"/>
          </p:nvPr>
        </p:nvSpPr>
        <p:spPr>
          <a:xfrm>
            <a:off x="8471948" y="3977398"/>
            <a:ext cx="2881850" cy="1488229"/>
          </a:xfrm>
        </p:spPr>
        <p:txBody>
          <a:bodyPr>
            <a:noAutofit/>
          </a:bodyPr>
          <a:lstStyle>
            <a:lvl1pPr marL="0" indent="0">
              <a:buNone/>
              <a:defRPr sz="2000"/>
            </a:lvl1pPr>
          </a:lstStyle>
          <a:p>
            <a:pPr lvl="0"/>
            <a:r>
              <a:rPr lang="en-US"/>
              <a:t>Click to edit Master text styles</a:t>
            </a:r>
          </a:p>
        </p:txBody>
      </p:sp>
      <p:sp>
        <p:nvSpPr>
          <p:cNvPr id="9" name="Slide Number Placeholder 5">
            <a:extLst>
              <a:ext uri="{FF2B5EF4-FFF2-40B4-BE49-F238E27FC236}">
                <a16:creationId xmlns:a16="http://schemas.microsoft.com/office/drawing/2014/main" id="{C67E4CCE-C35C-C711-24D0-0F4BCA80C282}"/>
              </a:ext>
            </a:extLst>
          </p:cNvPr>
          <p:cNvSpPr>
            <a:spLocks noGrp="1"/>
          </p:cNvSpPr>
          <p:nvPr>
            <p:ph type="sldNum" sz="quarter" idx="4"/>
          </p:nvPr>
        </p:nvSpPr>
        <p:spPr>
          <a:xfrm>
            <a:off x="376188" y="6282069"/>
            <a:ext cx="2743200" cy="365125"/>
          </a:xfrm>
          <a:prstGeom prst="rect">
            <a:avLst/>
          </a:prstGeom>
        </p:spPr>
        <p:txBody>
          <a:bodyPr vert="horz" lIns="91440" tIns="45720" rIns="91440" bIns="45720" rtlCol="0" anchor="b">
            <a:noAutofit/>
          </a:bodyPr>
          <a:lstStyle>
            <a:lvl1pPr algn="r">
              <a:defRPr sz="1000">
                <a:solidFill>
                  <a:schemeClr val="tx1"/>
                </a:solidFill>
                <a:latin typeface="+mn-lt"/>
              </a:defRPr>
            </a:lvl1pPr>
          </a:lstStyle>
          <a:p>
            <a:pPr algn="l"/>
            <a:fld id="{768364BB-9B21-4D29-A19C-C6410F652861}" type="slidenum">
              <a:rPr lang="en-IE" smtClean="0"/>
              <a:pPr algn="l"/>
              <a:t>‹#›</a:t>
            </a:fld>
            <a:endParaRPr lang="en-IE"/>
          </a:p>
        </p:txBody>
      </p:sp>
      <p:sp>
        <p:nvSpPr>
          <p:cNvPr id="10" name="Footer Placeholder 8">
            <a:extLst>
              <a:ext uri="{FF2B5EF4-FFF2-40B4-BE49-F238E27FC236}">
                <a16:creationId xmlns:a16="http://schemas.microsoft.com/office/drawing/2014/main" id="{3B38F9D4-3EE2-3396-18AD-F87E42190088}"/>
              </a:ext>
            </a:extLst>
          </p:cNvPr>
          <p:cNvSpPr>
            <a:spLocks noGrp="1"/>
          </p:cNvSpPr>
          <p:nvPr>
            <p:ph type="ftr" sz="quarter" idx="3"/>
          </p:nvPr>
        </p:nvSpPr>
        <p:spPr>
          <a:xfrm>
            <a:off x="4038600" y="6282069"/>
            <a:ext cx="4114800" cy="365125"/>
          </a:xfrm>
          <a:prstGeom prst="rect">
            <a:avLst/>
          </a:prstGeom>
        </p:spPr>
        <p:txBody>
          <a:bodyPr vert="horz" lIns="91440" tIns="45720" rIns="91440" bIns="45720" rtlCol="0" anchor="ctr"/>
          <a:lstStyle>
            <a:lvl1pPr algn="ctr">
              <a:defRPr sz="1000">
                <a:solidFill>
                  <a:schemeClr val="tx1">
                    <a:tint val="82000"/>
                  </a:schemeClr>
                </a:solidFill>
              </a:defRPr>
            </a:lvl1pPr>
          </a:lstStyle>
          <a:p>
            <a:endParaRPr lang="en-IE"/>
          </a:p>
        </p:txBody>
      </p:sp>
    </p:spTree>
    <p:extLst>
      <p:ext uri="{BB962C8B-B14F-4D97-AF65-F5344CB8AC3E}">
        <p14:creationId xmlns:p14="http://schemas.microsoft.com/office/powerpoint/2010/main" val="3309833380"/>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p:cSld name="4 rectangles pictures white background and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D1C58A-AE9F-CB20-353A-B865ECE39A5D}"/>
              </a:ext>
            </a:extLst>
          </p:cNvPr>
          <p:cNvSpPr>
            <a:spLocks noGrp="1"/>
          </p:cNvSpPr>
          <p:nvPr>
            <p:ph type="title"/>
          </p:nvPr>
        </p:nvSpPr>
        <p:spPr/>
        <p:txBody>
          <a:bodyPr>
            <a:noAutofit/>
          </a:bodyPr>
          <a:lstStyle/>
          <a:p>
            <a:r>
              <a:rPr lang="en-US"/>
              <a:t>Click to edit Master title style</a:t>
            </a:r>
            <a:endParaRPr lang="en-IE"/>
          </a:p>
        </p:txBody>
      </p:sp>
      <p:sp>
        <p:nvSpPr>
          <p:cNvPr id="15" name="Google Shape;97;p33">
            <a:extLst>
              <a:ext uri="{FF2B5EF4-FFF2-40B4-BE49-F238E27FC236}">
                <a16:creationId xmlns:a16="http://schemas.microsoft.com/office/drawing/2014/main" id="{51CBB8A7-3E08-DCAC-14AF-878AC33CDC30}"/>
              </a:ext>
            </a:extLst>
          </p:cNvPr>
          <p:cNvSpPr>
            <a:spLocks noGrp="1"/>
          </p:cNvSpPr>
          <p:nvPr>
            <p:ph type="pic" idx="17"/>
          </p:nvPr>
        </p:nvSpPr>
        <p:spPr>
          <a:xfrm>
            <a:off x="838200" y="1931348"/>
            <a:ext cx="2461591" cy="1638158"/>
          </a:xfrm>
          <a:prstGeom prst="rect">
            <a:avLst/>
          </a:prstGeom>
          <a:solidFill>
            <a:schemeClr val="lt2"/>
          </a:solidFill>
          <a:ln w="57150">
            <a:noFill/>
          </a:ln>
        </p:spPr>
        <p:txBody>
          <a:bodyPr/>
          <a:lstStyle>
            <a:lvl1pPr marL="0" indent="0">
              <a:buNone/>
              <a:defRPr>
                <a:solidFill>
                  <a:schemeClr val="tx2"/>
                </a:solidFill>
              </a:defRPr>
            </a:lvl1pPr>
          </a:lstStyle>
          <a:p>
            <a:r>
              <a:rPr lang="en-US"/>
              <a:t>Click icon to add picture</a:t>
            </a:r>
            <a:endParaRPr lang="en-IE"/>
          </a:p>
        </p:txBody>
      </p:sp>
      <p:sp>
        <p:nvSpPr>
          <p:cNvPr id="10" name="Text Placeholder 9">
            <a:extLst>
              <a:ext uri="{FF2B5EF4-FFF2-40B4-BE49-F238E27FC236}">
                <a16:creationId xmlns:a16="http://schemas.microsoft.com/office/drawing/2014/main" id="{83438DF5-CCC4-87AD-037A-C14F79B6266F}"/>
              </a:ext>
            </a:extLst>
          </p:cNvPr>
          <p:cNvSpPr>
            <a:spLocks noGrp="1"/>
          </p:cNvSpPr>
          <p:nvPr>
            <p:ph type="body" sz="quarter" idx="13"/>
          </p:nvPr>
        </p:nvSpPr>
        <p:spPr>
          <a:xfrm>
            <a:off x="3508868" y="1931348"/>
            <a:ext cx="2462213" cy="1638300"/>
          </a:xfrm>
        </p:spPr>
        <p:txBody>
          <a:bodyPr>
            <a:noAutofit/>
          </a:bodyPr>
          <a:lstStyle>
            <a:lvl1pPr marL="0" indent="0">
              <a:buNone/>
              <a:defRPr/>
            </a:lvl1pPr>
          </a:lstStyle>
          <a:p>
            <a:pPr lvl="0"/>
            <a:r>
              <a:rPr lang="en-US"/>
              <a:t>Click to edit Master text styles</a:t>
            </a:r>
          </a:p>
        </p:txBody>
      </p:sp>
      <p:sp>
        <p:nvSpPr>
          <p:cNvPr id="18" name="Google Shape;97;p33">
            <a:extLst>
              <a:ext uri="{FF2B5EF4-FFF2-40B4-BE49-F238E27FC236}">
                <a16:creationId xmlns:a16="http://schemas.microsoft.com/office/drawing/2014/main" id="{BFE9E99F-07A9-26A1-106E-78351E5222CA}"/>
              </a:ext>
            </a:extLst>
          </p:cNvPr>
          <p:cNvSpPr>
            <a:spLocks noGrp="1"/>
          </p:cNvSpPr>
          <p:nvPr>
            <p:ph type="pic" idx="7"/>
          </p:nvPr>
        </p:nvSpPr>
        <p:spPr>
          <a:xfrm>
            <a:off x="838202" y="3740272"/>
            <a:ext cx="2461591" cy="1638158"/>
          </a:xfrm>
          <a:prstGeom prst="rect">
            <a:avLst/>
          </a:prstGeom>
          <a:solidFill>
            <a:schemeClr val="lt2"/>
          </a:solidFill>
          <a:ln w="57150">
            <a:noFill/>
          </a:ln>
        </p:spPr>
        <p:txBody>
          <a:bodyPr/>
          <a:lstStyle>
            <a:lvl1pPr marL="0" indent="0">
              <a:buNone/>
              <a:defRPr>
                <a:solidFill>
                  <a:schemeClr val="tx2"/>
                </a:solidFill>
              </a:defRPr>
            </a:lvl1pPr>
          </a:lstStyle>
          <a:p>
            <a:r>
              <a:rPr lang="en-US"/>
              <a:t>Click icon to add picture</a:t>
            </a:r>
            <a:endParaRPr lang="en-IE"/>
          </a:p>
        </p:txBody>
      </p:sp>
      <p:sp>
        <p:nvSpPr>
          <p:cNvPr id="12" name="Text Placeholder 9">
            <a:extLst>
              <a:ext uri="{FF2B5EF4-FFF2-40B4-BE49-F238E27FC236}">
                <a16:creationId xmlns:a16="http://schemas.microsoft.com/office/drawing/2014/main" id="{8A6A52A8-BCDE-0058-03FA-48265F58CC4D}"/>
              </a:ext>
            </a:extLst>
          </p:cNvPr>
          <p:cNvSpPr>
            <a:spLocks noGrp="1"/>
          </p:cNvSpPr>
          <p:nvPr>
            <p:ph type="body" sz="quarter" idx="15"/>
          </p:nvPr>
        </p:nvSpPr>
        <p:spPr>
          <a:xfrm>
            <a:off x="3508868" y="3740131"/>
            <a:ext cx="2462213" cy="1638300"/>
          </a:xfrm>
        </p:spPr>
        <p:txBody>
          <a:bodyPr>
            <a:noAutofit/>
          </a:bodyPr>
          <a:lstStyle>
            <a:lvl1pPr marL="0" indent="0">
              <a:buNone/>
              <a:defRPr/>
            </a:lvl1pPr>
          </a:lstStyle>
          <a:p>
            <a:pPr lvl="0"/>
            <a:r>
              <a:rPr lang="en-US"/>
              <a:t>Click to edit Master text styles</a:t>
            </a:r>
          </a:p>
        </p:txBody>
      </p:sp>
      <p:sp>
        <p:nvSpPr>
          <p:cNvPr id="3" name="Google Shape;95;p33">
            <a:extLst>
              <a:ext uri="{FF2B5EF4-FFF2-40B4-BE49-F238E27FC236}">
                <a16:creationId xmlns:a16="http://schemas.microsoft.com/office/drawing/2014/main" id="{A15E4B72-6400-86B0-FD40-4FCA9F38655E}"/>
              </a:ext>
            </a:extLst>
          </p:cNvPr>
          <p:cNvSpPr>
            <a:spLocks noGrp="1"/>
          </p:cNvSpPr>
          <p:nvPr>
            <p:ph type="pic" idx="10"/>
          </p:nvPr>
        </p:nvSpPr>
        <p:spPr>
          <a:xfrm>
            <a:off x="6180157" y="1931348"/>
            <a:ext cx="2461593" cy="1638159"/>
          </a:xfrm>
          <a:prstGeom prst="rect">
            <a:avLst/>
          </a:prstGeom>
          <a:solidFill>
            <a:schemeClr val="lt2"/>
          </a:solidFill>
          <a:ln w="57150">
            <a:noFill/>
          </a:ln>
        </p:spPr>
        <p:txBody>
          <a:bodyPr/>
          <a:lstStyle>
            <a:lvl1pPr marL="0" indent="0">
              <a:buNone/>
              <a:defRPr>
                <a:solidFill>
                  <a:schemeClr val="tx2"/>
                </a:solidFill>
              </a:defRPr>
            </a:lvl1pPr>
          </a:lstStyle>
          <a:p>
            <a:r>
              <a:rPr lang="en-US"/>
              <a:t>Click icon to add picture</a:t>
            </a:r>
            <a:endParaRPr lang="en-IE"/>
          </a:p>
        </p:txBody>
      </p:sp>
      <p:sp>
        <p:nvSpPr>
          <p:cNvPr id="11" name="Text Placeholder 9">
            <a:extLst>
              <a:ext uri="{FF2B5EF4-FFF2-40B4-BE49-F238E27FC236}">
                <a16:creationId xmlns:a16="http://schemas.microsoft.com/office/drawing/2014/main" id="{76022ECE-0EE9-F2CA-72F3-353CAD2AB488}"/>
              </a:ext>
            </a:extLst>
          </p:cNvPr>
          <p:cNvSpPr>
            <a:spLocks noGrp="1"/>
          </p:cNvSpPr>
          <p:nvPr>
            <p:ph type="body" sz="quarter" idx="14"/>
          </p:nvPr>
        </p:nvSpPr>
        <p:spPr>
          <a:xfrm>
            <a:off x="8891587" y="1931348"/>
            <a:ext cx="2462213" cy="1638300"/>
          </a:xfrm>
        </p:spPr>
        <p:txBody>
          <a:bodyPr>
            <a:noAutofit/>
          </a:bodyPr>
          <a:lstStyle>
            <a:lvl1pPr marL="0" indent="0">
              <a:buNone/>
              <a:defRPr/>
            </a:lvl1pPr>
          </a:lstStyle>
          <a:p>
            <a:pPr lvl="0"/>
            <a:r>
              <a:rPr lang="en-US"/>
              <a:t>Click to edit Master text styles</a:t>
            </a:r>
          </a:p>
        </p:txBody>
      </p:sp>
      <p:sp>
        <p:nvSpPr>
          <p:cNvPr id="8" name="Google Shape;97;p33">
            <a:extLst>
              <a:ext uri="{FF2B5EF4-FFF2-40B4-BE49-F238E27FC236}">
                <a16:creationId xmlns:a16="http://schemas.microsoft.com/office/drawing/2014/main" id="{0D3E0C88-3573-7B0F-D8F7-5AAD283A42F2}"/>
              </a:ext>
            </a:extLst>
          </p:cNvPr>
          <p:cNvSpPr>
            <a:spLocks noGrp="1"/>
          </p:cNvSpPr>
          <p:nvPr>
            <p:ph type="pic" idx="12"/>
          </p:nvPr>
        </p:nvSpPr>
        <p:spPr>
          <a:xfrm>
            <a:off x="6180157" y="3740272"/>
            <a:ext cx="2461591" cy="1638158"/>
          </a:xfrm>
          <a:prstGeom prst="rect">
            <a:avLst/>
          </a:prstGeom>
          <a:solidFill>
            <a:schemeClr val="lt2"/>
          </a:solidFill>
          <a:ln w="57150">
            <a:noFill/>
          </a:ln>
        </p:spPr>
        <p:txBody>
          <a:bodyPr/>
          <a:lstStyle>
            <a:lvl1pPr marL="0" indent="0">
              <a:buNone/>
              <a:defRPr>
                <a:solidFill>
                  <a:schemeClr val="tx2"/>
                </a:solidFill>
              </a:defRPr>
            </a:lvl1pPr>
          </a:lstStyle>
          <a:p>
            <a:r>
              <a:rPr lang="en-US"/>
              <a:t>Click icon to add picture</a:t>
            </a:r>
            <a:endParaRPr lang="en-IE"/>
          </a:p>
        </p:txBody>
      </p:sp>
      <p:sp>
        <p:nvSpPr>
          <p:cNvPr id="13" name="Text Placeholder 9">
            <a:extLst>
              <a:ext uri="{FF2B5EF4-FFF2-40B4-BE49-F238E27FC236}">
                <a16:creationId xmlns:a16="http://schemas.microsoft.com/office/drawing/2014/main" id="{5F2FF4C0-B8CC-5E9A-7FF2-0BA1FD86664D}"/>
              </a:ext>
            </a:extLst>
          </p:cNvPr>
          <p:cNvSpPr>
            <a:spLocks noGrp="1"/>
          </p:cNvSpPr>
          <p:nvPr>
            <p:ph type="body" sz="quarter" idx="16"/>
          </p:nvPr>
        </p:nvSpPr>
        <p:spPr>
          <a:xfrm>
            <a:off x="8891587" y="3740131"/>
            <a:ext cx="2462213" cy="1638300"/>
          </a:xfrm>
        </p:spPr>
        <p:txBody>
          <a:bodyPr>
            <a:noAutofit/>
          </a:bodyPr>
          <a:lstStyle>
            <a:lvl1pPr marL="0" indent="0">
              <a:buNone/>
              <a:defRPr/>
            </a:lvl1pPr>
          </a:lstStyle>
          <a:p>
            <a:pPr lvl="0"/>
            <a:r>
              <a:rPr lang="en-US"/>
              <a:t>Click to edit Master text styles</a:t>
            </a:r>
          </a:p>
        </p:txBody>
      </p:sp>
      <p:sp>
        <p:nvSpPr>
          <p:cNvPr id="4" name="Slide Number Placeholder 5">
            <a:extLst>
              <a:ext uri="{FF2B5EF4-FFF2-40B4-BE49-F238E27FC236}">
                <a16:creationId xmlns:a16="http://schemas.microsoft.com/office/drawing/2014/main" id="{73F815C1-0113-F490-4A53-0227959CF68C}"/>
              </a:ext>
            </a:extLst>
          </p:cNvPr>
          <p:cNvSpPr>
            <a:spLocks noGrp="1"/>
          </p:cNvSpPr>
          <p:nvPr>
            <p:ph type="sldNum" sz="quarter" idx="4"/>
          </p:nvPr>
        </p:nvSpPr>
        <p:spPr>
          <a:xfrm>
            <a:off x="376188" y="6282069"/>
            <a:ext cx="2743200" cy="365125"/>
          </a:xfrm>
          <a:prstGeom prst="rect">
            <a:avLst/>
          </a:prstGeom>
        </p:spPr>
        <p:txBody>
          <a:bodyPr vert="horz" lIns="91440" tIns="45720" rIns="91440" bIns="45720" rtlCol="0" anchor="b">
            <a:noAutofit/>
          </a:bodyPr>
          <a:lstStyle>
            <a:lvl1pPr algn="r">
              <a:defRPr sz="1000">
                <a:solidFill>
                  <a:schemeClr val="tx1"/>
                </a:solidFill>
                <a:latin typeface="+mn-lt"/>
              </a:defRPr>
            </a:lvl1pPr>
          </a:lstStyle>
          <a:p>
            <a:pPr algn="l"/>
            <a:fld id="{768364BB-9B21-4D29-A19C-C6410F652861}" type="slidenum">
              <a:rPr lang="en-IE" smtClean="0"/>
              <a:pPr algn="l"/>
              <a:t>‹#›</a:t>
            </a:fld>
            <a:endParaRPr lang="en-IE"/>
          </a:p>
        </p:txBody>
      </p:sp>
      <p:sp>
        <p:nvSpPr>
          <p:cNvPr id="5" name="Footer Placeholder 8">
            <a:extLst>
              <a:ext uri="{FF2B5EF4-FFF2-40B4-BE49-F238E27FC236}">
                <a16:creationId xmlns:a16="http://schemas.microsoft.com/office/drawing/2014/main" id="{40C61561-6F08-5417-8327-52799F6125C1}"/>
              </a:ext>
            </a:extLst>
          </p:cNvPr>
          <p:cNvSpPr>
            <a:spLocks noGrp="1"/>
          </p:cNvSpPr>
          <p:nvPr>
            <p:ph type="ftr" sz="quarter" idx="3"/>
          </p:nvPr>
        </p:nvSpPr>
        <p:spPr>
          <a:xfrm>
            <a:off x="4038600" y="6282069"/>
            <a:ext cx="4114800" cy="365125"/>
          </a:xfrm>
          <a:prstGeom prst="rect">
            <a:avLst/>
          </a:prstGeom>
        </p:spPr>
        <p:txBody>
          <a:bodyPr vert="horz" lIns="91440" tIns="45720" rIns="91440" bIns="45720" rtlCol="0" anchor="ctr"/>
          <a:lstStyle>
            <a:lvl1pPr algn="ctr">
              <a:defRPr sz="1000">
                <a:solidFill>
                  <a:schemeClr val="tx1">
                    <a:tint val="82000"/>
                  </a:schemeClr>
                </a:solidFill>
              </a:defRPr>
            </a:lvl1pPr>
          </a:lstStyle>
          <a:p>
            <a:endParaRPr lang="en-IE"/>
          </a:p>
        </p:txBody>
      </p:sp>
    </p:spTree>
    <p:extLst>
      <p:ext uri="{BB962C8B-B14F-4D97-AF65-F5344CB8AC3E}">
        <p14:creationId xmlns:p14="http://schemas.microsoft.com/office/powerpoint/2010/main" val="1801121262"/>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p:cSld name="10 squared pictures ">
    <p:bg>
      <p:bgRef idx="1001">
        <a:schemeClr val="bg1"/>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20F1C0-2CE9-2640-8D54-464A0BF69C2C}"/>
              </a:ext>
            </a:extLst>
          </p:cNvPr>
          <p:cNvSpPr>
            <a:spLocks noGrp="1"/>
          </p:cNvSpPr>
          <p:nvPr>
            <p:ph type="title"/>
          </p:nvPr>
        </p:nvSpPr>
        <p:spPr/>
        <p:txBody>
          <a:bodyPr/>
          <a:lstStyle/>
          <a:p>
            <a:r>
              <a:rPr lang="en-US"/>
              <a:t>Click to edit Master title style</a:t>
            </a:r>
            <a:endParaRPr lang="en-IE"/>
          </a:p>
        </p:txBody>
      </p:sp>
      <p:sp>
        <p:nvSpPr>
          <p:cNvPr id="3" name="Google Shape;114;p35">
            <a:extLst>
              <a:ext uri="{FF2B5EF4-FFF2-40B4-BE49-F238E27FC236}">
                <a16:creationId xmlns:a16="http://schemas.microsoft.com/office/drawing/2014/main" id="{28399EF8-5B4D-A564-C46D-6AC3EE3700F1}"/>
              </a:ext>
            </a:extLst>
          </p:cNvPr>
          <p:cNvSpPr>
            <a:spLocks noGrp="1"/>
          </p:cNvSpPr>
          <p:nvPr>
            <p:ph type="pic" idx="2"/>
          </p:nvPr>
        </p:nvSpPr>
        <p:spPr>
          <a:xfrm>
            <a:off x="838200" y="1613730"/>
            <a:ext cx="1896289" cy="1896289"/>
          </a:xfrm>
          <a:prstGeom prst="rect">
            <a:avLst/>
          </a:prstGeom>
          <a:solidFill>
            <a:schemeClr val="lt2"/>
          </a:solidFill>
          <a:ln w="57150">
            <a:noFill/>
          </a:ln>
        </p:spPr>
        <p:txBody>
          <a:bodyPr/>
          <a:lstStyle>
            <a:lvl1pPr marL="0" indent="0">
              <a:buNone/>
              <a:defRPr>
                <a:solidFill>
                  <a:schemeClr val="tx2"/>
                </a:solidFill>
              </a:defRPr>
            </a:lvl1pPr>
          </a:lstStyle>
          <a:p>
            <a:r>
              <a:rPr lang="en-US"/>
              <a:t>Click icon to add picture</a:t>
            </a:r>
            <a:endParaRPr lang="en-IE"/>
          </a:p>
        </p:txBody>
      </p:sp>
      <p:sp>
        <p:nvSpPr>
          <p:cNvPr id="4" name="Google Shape;115;p35">
            <a:extLst>
              <a:ext uri="{FF2B5EF4-FFF2-40B4-BE49-F238E27FC236}">
                <a16:creationId xmlns:a16="http://schemas.microsoft.com/office/drawing/2014/main" id="{1DB67F50-B209-813A-55E2-A45CCD6BCAE1}"/>
              </a:ext>
            </a:extLst>
          </p:cNvPr>
          <p:cNvSpPr>
            <a:spLocks noGrp="1"/>
          </p:cNvSpPr>
          <p:nvPr>
            <p:ph type="pic" idx="3"/>
          </p:nvPr>
        </p:nvSpPr>
        <p:spPr>
          <a:xfrm>
            <a:off x="2993028" y="1613730"/>
            <a:ext cx="1896289" cy="1896289"/>
          </a:xfrm>
          <a:prstGeom prst="rect">
            <a:avLst/>
          </a:prstGeom>
          <a:solidFill>
            <a:schemeClr val="lt2"/>
          </a:solidFill>
          <a:ln w="57150">
            <a:noFill/>
          </a:ln>
        </p:spPr>
        <p:txBody>
          <a:bodyPr/>
          <a:lstStyle>
            <a:lvl1pPr marL="0" indent="0">
              <a:buNone/>
              <a:defRPr>
                <a:solidFill>
                  <a:schemeClr val="tx2"/>
                </a:solidFill>
              </a:defRPr>
            </a:lvl1pPr>
          </a:lstStyle>
          <a:p>
            <a:r>
              <a:rPr lang="en-US"/>
              <a:t>Click icon to add picture</a:t>
            </a:r>
            <a:endParaRPr lang="en-IE"/>
          </a:p>
        </p:txBody>
      </p:sp>
      <p:sp>
        <p:nvSpPr>
          <p:cNvPr id="5" name="Google Shape;116;p35">
            <a:extLst>
              <a:ext uri="{FF2B5EF4-FFF2-40B4-BE49-F238E27FC236}">
                <a16:creationId xmlns:a16="http://schemas.microsoft.com/office/drawing/2014/main" id="{80AA888C-2660-9749-11E6-8A96DD56EACF}"/>
              </a:ext>
            </a:extLst>
          </p:cNvPr>
          <p:cNvSpPr>
            <a:spLocks noGrp="1"/>
          </p:cNvSpPr>
          <p:nvPr>
            <p:ph type="pic" idx="10"/>
          </p:nvPr>
        </p:nvSpPr>
        <p:spPr>
          <a:xfrm>
            <a:off x="5147856" y="1613729"/>
            <a:ext cx="1896289" cy="1896289"/>
          </a:xfrm>
          <a:prstGeom prst="rect">
            <a:avLst/>
          </a:prstGeom>
          <a:solidFill>
            <a:schemeClr val="lt2"/>
          </a:solidFill>
          <a:ln w="57150">
            <a:noFill/>
          </a:ln>
        </p:spPr>
        <p:txBody>
          <a:bodyPr/>
          <a:lstStyle>
            <a:lvl1pPr marL="0" indent="0">
              <a:buNone/>
              <a:defRPr>
                <a:solidFill>
                  <a:schemeClr val="tx2"/>
                </a:solidFill>
              </a:defRPr>
            </a:lvl1pPr>
          </a:lstStyle>
          <a:p>
            <a:r>
              <a:rPr lang="en-US"/>
              <a:t>Click icon to add picture</a:t>
            </a:r>
            <a:endParaRPr lang="en-IE"/>
          </a:p>
        </p:txBody>
      </p:sp>
      <p:sp>
        <p:nvSpPr>
          <p:cNvPr id="8" name="Google Shape;117;p35">
            <a:extLst>
              <a:ext uri="{FF2B5EF4-FFF2-40B4-BE49-F238E27FC236}">
                <a16:creationId xmlns:a16="http://schemas.microsoft.com/office/drawing/2014/main" id="{95752BFF-4A6F-68EA-E048-C405D776F6A9}"/>
              </a:ext>
            </a:extLst>
          </p:cNvPr>
          <p:cNvSpPr>
            <a:spLocks noGrp="1"/>
          </p:cNvSpPr>
          <p:nvPr>
            <p:ph type="pic" idx="5"/>
          </p:nvPr>
        </p:nvSpPr>
        <p:spPr>
          <a:xfrm>
            <a:off x="7302684" y="1613728"/>
            <a:ext cx="1896289" cy="1896289"/>
          </a:xfrm>
          <a:prstGeom prst="rect">
            <a:avLst/>
          </a:prstGeom>
          <a:solidFill>
            <a:schemeClr val="lt2"/>
          </a:solidFill>
          <a:ln w="57150">
            <a:noFill/>
          </a:ln>
        </p:spPr>
        <p:txBody>
          <a:bodyPr/>
          <a:lstStyle>
            <a:lvl1pPr marL="0" indent="0">
              <a:buNone/>
              <a:defRPr>
                <a:solidFill>
                  <a:schemeClr val="tx2"/>
                </a:solidFill>
              </a:defRPr>
            </a:lvl1pPr>
          </a:lstStyle>
          <a:p>
            <a:r>
              <a:rPr lang="en-US"/>
              <a:t>Click icon to add picture</a:t>
            </a:r>
            <a:endParaRPr lang="en-IE"/>
          </a:p>
        </p:txBody>
      </p:sp>
      <p:sp>
        <p:nvSpPr>
          <p:cNvPr id="9" name="Google Shape;118;p35">
            <a:extLst>
              <a:ext uri="{FF2B5EF4-FFF2-40B4-BE49-F238E27FC236}">
                <a16:creationId xmlns:a16="http://schemas.microsoft.com/office/drawing/2014/main" id="{69A61CD2-9393-897F-4851-B55A256B6577}"/>
              </a:ext>
            </a:extLst>
          </p:cNvPr>
          <p:cNvSpPr>
            <a:spLocks noGrp="1"/>
          </p:cNvSpPr>
          <p:nvPr>
            <p:ph type="pic" idx="6"/>
          </p:nvPr>
        </p:nvSpPr>
        <p:spPr>
          <a:xfrm>
            <a:off x="9457512" y="1613728"/>
            <a:ext cx="1896289" cy="1896289"/>
          </a:xfrm>
          <a:prstGeom prst="rect">
            <a:avLst/>
          </a:prstGeom>
          <a:solidFill>
            <a:schemeClr val="lt2"/>
          </a:solidFill>
          <a:ln w="57150">
            <a:noFill/>
          </a:ln>
        </p:spPr>
        <p:txBody>
          <a:bodyPr/>
          <a:lstStyle>
            <a:lvl1pPr marL="0" indent="0">
              <a:buNone/>
              <a:defRPr>
                <a:solidFill>
                  <a:schemeClr val="tx2"/>
                </a:solidFill>
              </a:defRPr>
            </a:lvl1pPr>
          </a:lstStyle>
          <a:p>
            <a:r>
              <a:rPr lang="en-US"/>
              <a:t>Click icon to add picture</a:t>
            </a:r>
            <a:endParaRPr lang="en-IE"/>
          </a:p>
        </p:txBody>
      </p:sp>
      <p:sp>
        <p:nvSpPr>
          <p:cNvPr id="15" name="Google Shape;114;p35">
            <a:extLst>
              <a:ext uri="{FF2B5EF4-FFF2-40B4-BE49-F238E27FC236}">
                <a16:creationId xmlns:a16="http://schemas.microsoft.com/office/drawing/2014/main" id="{5BBBB0BA-17D9-1A2A-5573-A96E32CB11C7}"/>
              </a:ext>
            </a:extLst>
          </p:cNvPr>
          <p:cNvSpPr>
            <a:spLocks noGrp="1"/>
          </p:cNvSpPr>
          <p:nvPr>
            <p:ph type="pic" idx="11"/>
          </p:nvPr>
        </p:nvSpPr>
        <p:spPr>
          <a:xfrm>
            <a:off x="838200" y="3799760"/>
            <a:ext cx="1896289" cy="1896289"/>
          </a:xfrm>
          <a:prstGeom prst="rect">
            <a:avLst/>
          </a:prstGeom>
          <a:solidFill>
            <a:schemeClr val="lt2"/>
          </a:solidFill>
          <a:ln w="57150">
            <a:noFill/>
          </a:ln>
        </p:spPr>
        <p:txBody>
          <a:bodyPr/>
          <a:lstStyle>
            <a:lvl1pPr marL="0" indent="0">
              <a:buNone/>
              <a:defRPr>
                <a:solidFill>
                  <a:schemeClr val="tx2"/>
                </a:solidFill>
              </a:defRPr>
            </a:lvl1pPr>
          </a:lstStyle>
          <a:p>
            <a:r>
              <a:rPr lang="en-US"/>
              <a:t>Click icon to add picture</a:t>
            </a:r>
            <a:endParaRPr lang="en-IE"/>
          </a:p>
        </p:txBody>
      </p:sp>
      <p:sp>
        <p:nvSpPr>
          <p:cNvPr id="16" name="Google Shape;115;p35">
            <a:extLst>
              <a:ext uri="{FF2B5EF4-FFF2-40B4-BE49-F238E27FC236}">
                <a16:creationId xmlns:a16="http://schemas.microsoft.com/office/drawing/2014/main" id="{E234676C-5503-D335-7C9F-8EBF756F24A7}"/>
              </a:ext>
            </a:extLst>
          </p:cNvPr>
          <p:cNvSpPr>
            <a:spLocks noGrp="1"/>
          </p:cNvSpPr>
          <p:nvPr>
            <p:ph type="pic" idx="12"/>
          </p:nvPr>
        </p:nvSpPr>
        <p:spPr>
          <a:xfrm>
            <a:off x="2993028" y="3799760"/>
            <a:ext cx="1896289" cy="1896289"/>
          </a:xfrm>
          <a:prstGeom prst="rect">
            <a:avLst/>
          </a:prstGeom>
          <a:solidFill>
            <a:schemeClr val="lt2"/>
          </a:solidFill>
          <a:ln w="57150">
            <a:noFill/>
          </a:ln>
        </p:spPr>
        <p:txBody>
          <a:bodyPr/>
          <a:lstStyle>
            <a:lvl1pPr marL="0" indent="0">
              <a:buNone/>
              <a:defRPr>
                <a:solidFill>
                  <a:schemeClr val="tx2"/>
                </a:solidFill>
              </a:defRPr>
            </a:lvl1pPr>
          </a:lstStyle>
          <a:p>
            <a:r>
              <a:rPr lang="en-US"/>
              <a:t>Click icon to add picture</a:t>
            </a:r>
            <a:endParaRPr lang="en-IE"/>
          </a:p>
        </p:txBody>
      </p:sp>
      <p:sp>
        <p:nvSpPr>
          <p:cNvPr id="17" name="Google Shape;116;p35">
            <a:extLst>
              <a:ext uri="{FF2B5EF4-FFF2-40B4-BE49-F238E27FC236}">
                <a16:creationId xmlns:a16="http://schemas.microsoft.com/office/drawing/2014/main" id="{8C059826-5CA9-F193-6C89-8B0DECF9ACE5}"/>
              </a:ext>
            </a:extLst>
          </p:cNvPr>
          <p:cNvSpPr>
            <a:spLocks noGrp="1"/>
          </p:cNvSpPr>
          <p:nvPr>
            <p:ph type="pic" idx="13"/>
          </p:nvPr>
        </p:nvSpPr>
        <p:spPr>
          <a:xfrm>
            <a:off x="5147856" y="3799759"/>
            <a:ext cx="1896289" cy="1896289"/>
          </a:xfrm>
          <a:prstGeom prst="rect">
            <a:avLst/>
          </a:prstGeom>
          <a:solidFill>
            <a:schemeClr val="lt2"/>
          </a:solidFill>
          <a:ln w="57150">
            <a:noFill/>
          </a:ln>
        </p:spPr>
        <p:txBody>
          <a:bodyPr/>
          <a:lstStyle>
            <a:lvl1pPr marL="0" indent="0">
              <a:buNone/>
              <a:defRPr>
                <a:solidFill>
                  <a:schemeClr val="tx2"/>
                </a:solidFill>
              </a:defRPr>
            </a:lvl1pPr>
          </a:lstStyle>
          <a:p>
            <a:r>
              <a:rPr lang="en-US"/>
              <a:t>Click icon to add picture</a:t>
            </a:r>
            <a:endParaRPr lang="en-IE"/>
          </a:p>
        </p:txBody>
      </p:sp>
      <p:sp>
        <p:nvSpPr>
          <p:cNvPr id="18" name="Google Shape;117;p35">
            <a:extLst>
              <a:ext uri="{FF2B5EF4-FFF2-40B4-BE49-F238E27FC236}">
                <a16:creationId xmlns:a16="http://schemas.microsoft.com/office/drawing/2014/main" id="{E57729DD-0495-06CF-3D2B-B8EC5F7D6EF2}"/>
              </a:ext>
            </a:extLst>
          </p:cNvPr>
          <p:cNvSpPr>
            <a:spLocks noGrp="1"/>
          </p:cNvSpPr>
          <p:nvPr>
            <p:ph type="pic" idx="14"/>
          </p:nvPr>
        </p:nvSpPr>
        <p:spPr>
          <a:xfrm>
            <a:off x="7302684" y="3799758"/>
            <a:ext cx="1896289" cy="1896289"/>
          </a:xfrm>
          <a:prstGeom prst="rect">
            <a:avLst/>
          </a:prstGeom>
          <a:solidFill>
            <a:schemeClr val="lt2"/>
          </a:solidFill>
          <a:ln w="57150">
            <a:noFill/>
          </a:ln>
        </p:spPr>
        <p:txBody>
          <a:bodyPr/>
          <a:lstStyle>
            <a:lvl1pPr marL="0" indent="0">
              <a:buNone/>
              <a:defRPr>
                <a:solidFill>
                  <a:schemeClr val="tx2"/>
                </a:solidFill>
              </a:defRPr>
            </a:lvl1pPr>
          </a:lstStyle>
          <a:p>
            <a:r>
              <a:rPr lang="en-US"/>
              <a:t>Click icon to add picture</a:t>
            </a:r>
            <a:endParaRPr lang="en-IE"/>
          </a:p>
        </p:txBody>
      </p:sp>
      <p:sp>
        <p:nvSpPr>
          <p:cNvPr id="19" name="Google Shape;118;p35">
            <a:extLst>
              <a:ext uri="{FF2B5EF4-FFF2-40B4-BE49-F238E27FC236}">
                <a16:creationId xmlns:a16="http://schemas.microsoft.com/office/drawing/2014/main" id="{DDFD3960-357B-A667-2997-F567232AE448}"/>
              </a:ext>
            </a:extLst>
          </p:cNvPr>
          <p:cNvSpPr>
            <a:spLocks noGrp="1"/>
          </p:cNvSpPr>
          <p:nvPr>
            <p:ph type="pic" idx="15"/>
          </p:nvPr>
        </p:nvSpPr>
        <p:spPr>
          <a:xfrm>
            <a:off x="9457512" y="3799758"/>
            <a:ext cx="1896289" cy="1896289"/>
          </a:xfrm>
          <a:prstGeom prst="rect">
            <a:avLst/>
          </a:prstGeom>
          <a:solidFill>
            <a:schemeClr val="lt2"/>
          </a:solidFill>
          <a:ln w="57150">
            <a:noFill/>
          </a:ln>
        </p:spPr>
        <p:txBody>
          <a:bodyPr/>
          <a:lstStyle>
            <a:lvl1pPr marL="0" indent="0">
              <a:buNone/>
              <a:defRPr>
                <a:solidFill>
                  <a:schemeClr val="tx2"/>
                </a:solidFill>
              </a:defRPr>
            </a:lvl1pPr>
          </a:lstStyle>
          <a:p>
            <a:r>
              <a:rPr lang="en-US"/>
              <a:t>Click icon to add picture</a:t>
            </a:r>
            <a:endParaRPr lang="en-IE"/>
          </a:p>
        </p:txBody>
      </p:sp>
      <p:sp>
        <p:nvSpPr>
          <p:cNvPr id="6" name="Slide Number Placeholder 5">
            <a:extLst>
              <a:ext uri="{FF2B5EF4-FFF2-40B4-BE49-F238E27FC236}">
                <a16:creationId xmlns:a16="http://schemas.microsoft.com/office/drawing/2014/main" id="{9594EF7B-6FA5-122A-260D-E885CDDAA587}"/>
              </a:ext>
            </a:extLst>
          </p:cNvPr>
          <p:cNvSpPr>
            <a:spLocks noGrp="1"/>
          </p:cNvSpPr>
          <p:nvPr>
            <p:ph type="sldNum" sz="quarter" idx="4"/>
          </p:nvPr>
        </p:nvSpPr>
        <p:spPr>
          <a:xfrm>
            <a:off x="376188" y="6282069"/>
            <a:ext cx="2743200" cy="365125"/>
          </a:xfrm>
          <a:prstGeom prst="rect">
            <a:avLst/>
          </a:prstGeom>
        </p:spPr>
        <p:txBody>
          <a:bodyPr vert="horz" lIns="91440" tIns="45720" rIns="91440" bIns="45720" rtlCol="0" anchor="b"/>
          <a:lstStyle>
            <a:lvl1pPr algn="r">
              <a:defRPr sz="1000">
                <a:solidFill>
                  <a:schemeClr val="tx1"/>
                </a:solidFill>
                <a:latin typeface="+mn-lt"/>
              </a:defRPr>
            </a:lvl1pPr>
          </a:lstStyle>
          <a:p>
            <a:pPr algn="l"/>
            <a:fld id="{768364BB-9B21-4D29-A19C-C6410F652861}" type="slidenum">
              <a:rPr lang="en-IE" smtClean="0"/>
              <a:pPr algn="l"/>
              <a:t>‹#›</a:t>
            </a:fld>
            <a:endParaRPr lang="en-IE"/>
          </a:p>
        </p:txBody>
      </p:sp>
      <p:sp>
        <p:nvSpPr>
          <p:cNvPr id="7" name="Footer Placeholder 8">
            <a:extLst>
              <a:ext uri="{FF2B5EF4-FFF2-40B4-BE49-F238E27FC236}">
                <a16:creationId xmlns:a16="http://schemas.microsoft.com/office/drawing/2014/main" id="{2F8295BB-BABD-70B5-D58D-1DF08E62A283}"/>
              </a:ext>
            </a:extLst>
          </p:cNvPr>
          <p:cNvSpPr>
            <a:spLocks noGrp="1"/>
          </p:cNvSpPr>
          <p:nvPr>
            <p:ph type="ftr" sz="quarter" idx="16"/>
          </p:nvPr>
        </p:nvSpPr>
        <p:spPr>
          <a:xfrm>
            <a:off x="4038600" y="6282069"/>
            <a:ext cx="4114800" cy="365125"/>
          </a:xfrm>
          <a:prstGeom prst="rect">
            <a:avLst/>
          </a:prstGeom>
        </p:spPr>
        <p:txBody>
          <a:bodyPr vert="horz" lIns="91440" tIns="45720" rIns="91440" bIns="45720" rtlCol="0" anchor="ctr"/>
          <a:lstStyle>
            <a:lvl1pPr algn="ctr">
              <a:defRPr sz="1000">
                <a:solidFill>
                  <a:schemeClr val="tx1">
                    <a:tint val="82000"/>
                  </a:schemeClr>
                </a:solidFill>
              </a:defRPr>
            </a:lvl1pPr>
          </a:lstStyle>
          <a:p>
            <a:endParaRPr lang="en-IE"/>
          </a:p>
        </p:txBody>
      </p:sp>
    </p:spTree>
    <p:extLst>
      <p:ext uri="{BB962C8B-B14F-4D97-AF65-F5344CB8AC3E}">
        <p14:creationId xmlns:p14="http://schemas.microsoft.com/office/powerpoint/2010/main" val="2652003982"/>
      </p:ext>
    </p:extLst>
  </p:cSld>
  <p:clrMapOvr>
    <a:overrideClrMapping bg1="lt1" tx1="dk1" bg2="lt2" tx2="dk2" accent1="accent1" accent2="accent2" accent3="accent3" accent4="accent4" accent5="accent5" accent6="accent6" hlink="hlink" folHlink="folHlink"/>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p:cSld name="3 squared pictures white backgroun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20F1C0-2CE9-2640-8D54-464A0BF69C2C}"/>
              </a:ext>
            </a:extLst>
          </p:cNvPr>
          <p:cNvSpPr>
            <a:spLocks noGrp="1"/>
          </p:cNvSpPr>
          <p:nvPr>
            <p:ph type="title"/>
          </p:nvPr>
        </p:nvSpPr>
        <p:spPr/>
        <p:txBody>
          <a:bodyPr>
            <a:noAutofit/>
          </a:bodyPr>
          <a:lstStyle/>
          <a:p>
            <a:r>
              <a:rPr lang="en-US"/>
              <a:t>Click to edit Master title style</a:t>
            </a:r>
            <a:endParaRPr lang="en-IE"/>
          </a:p>
        </p:txBody>
      </p:sp>
      <p:sp>
        <p:nvSpPr>
          <p:cNvPr id="3" name="Google Shape;114;p35">
            <a:extLst>
              <a:ext uri="{FF2B5EF4-FFF2-40B4-BE49-F238E27FC236}">
                <a16:creationId xmlns:a16="http://schemas.microsoft.com/office/drawing/2014/main" id="{28399EF8-5B4D-A564-C46D-6AC3EE3700F1}"/>
              </a:ext>
            </a:extLst>
          </p:cNvPr>
          <p:cNvSpPr>
            <a:spLocks noGrp="1"/>
          </p:cNvSpPr>
          <p:nvPr>
            <p:ph type="pic" idx="2"/>
          </p:nvPr>
        </p:nvSpPr>
        <p:spPr>
          <a:xfrm>
            <a:off x="882651" y="2079625"/>
            <a:ext cx="2698749" cy="2698749"/>
          </a:xfrm>
          <a:prstGeom prst="rect">
            <a:avLst/>
          </a:prstGeom>
          <a:solidFill>
            <a:schemeClr val="lt2"/>
          </a:solidFill>
          <a:ln w="57150">
            <a:noFill/>
          </a:ln>
        </p:spPr>
        <p:txBody>
          <a:bodyPr/>
          <a:lstStyle>
            <a:lvl1pPr marL="0" indent="0">
              <a:buNone/>
              <a:defRPr>
                <a:solidFill>
                  <a:schemeClr val="tx2"/>
                </a:solidFill>
              </a:defRPr>
            </a:lvl1pPr>
          </a:lstStyle>
          <a:p>
            <a:r>
              <a:rPr lang="en-US"/>
              <a:t>Click icon to add picture</a:t>
            </a:r>
            <a:endParaRPr lang="en-IE"/>
          </a:p>
        </p:txBody>
      </p:sp>
      <p:sp>
        <p:nvSpPr>
          <p:cNvPr id="4" name="Google Shape;115;p35">
            <a:extLst>
              <a:ext uri="{FF2B5EF4-FFF2-40B4-BE49-F238E27FC236}">
                <a16:creationId xmlns:a16="http://schemas.microsoft.com/office/drawing/2014/main" id="{1DB67F50-B209-813A-55E2-A45CCD6BCAE1}"/>
              </a:ext>
            </a:extLst>
          </p:cNvPr>
          <p:cNvSpPr>
            <a:spLocks noGrp="1"/>
          </p:cNvSpPr>
          <p:nvPr>
            <p:ph type="pic" idx="3"/>
          </p:nvPr>
        </p:nvSpPr>
        <p:spPr>
          <a:xfrm>
            <a:off x="4746625" y="2079624"/>
            <a:ext cx="2698749" cy="2698749"/>
          </a:xfrm>
          <a:prstGeom prst="rect">
            <a:avLst/>
          </a:prstGeom>
          <a:solidFill>
            <a:schemeClr val="lt2"/>
          </a:solidFill>
          <a:ln w="57150">
            <a:noFill/>
          </a:ln>
        </p:spPr>
        <p:txBody>
          <a:bodyPr/>
          <a:lstStyle>
            <a:lvl1pPr marL="0" indent="0">
              <a:buNone/>
              <a:defRPr>
                <a:solidFill>
                  <a:schemeClr val="tx2"/>
                </a:solidFill>
              </a:defRPr>
            </a:lvl1pPr>
          </a:lstStyle>
          <a:p>
            <a:r>
              <a:rPr lang="en-US"/>
              <a:t>Click icon to add picture</a:t>
            </a:r>
            <a:endParaRPr lang="en-IE"/>
          </a:p>
        </p:txBody>
      </p:sp>
      <p:sp>
        <p:nvSpPr>
          <p:cNvPr id="12" name="Google Shape;121;p35">
            <a:extLst>
              <a:ext uri="{FF2B5EF4-FFF2-40B4-BE49-F238E27FC236}">
                <a16:creationId xmlns:a16="http://schemas.microsoft.com/office/drawing/2014/main" id="{2EA4C09F-A3D0-2FDF-C8EF-EDEF2FCF78CE}"/>
              </a:ext>
            </a:extLst>
          </p:cNvPr>
          <p:cNvSpPr>
            <a:spLocks noGrp="1"/>
          </p:cNvSpPr>
          <p:nvPr>
            <p:ph type="pic" idx="9"/>
          </p:nvPr>
        </p:nvSpPr>
        <p:spPr>
          <a:xfrm>
            <a:off x="8655051" y="2079623"/>
            <a:ext cx="2698749" cy="2698749"/>
          </a:xfrm>
          <a:prstGeom prst="rect">
            <a:avLst/>
          </a:prstGeom>
          <a:solidFill>
            <a:schemeClr val="lt2"/>
          </a:solidFill>
          <a:ln w="57150">
            <a:noFill/>
          </a:ln>
        </p:spPr>
        <p:txBody>
          <a:bodyPr/>
          <a:lstStyle>
            <a:lvl1pPr marL="0" indent="0">
              <a:buNone/>
              <a:defRPr>
                <a:solidFill>
                  <a:schemeClr val="tx2"/>
                </a:solidFill>
              </a:defRPr>
            </a:lvl1pPr>
          </a:lstStyle>
          <a:p>
            <a:r>
              <a:rPr lang="en-US"/>
              <a:t>Click icon to add picture</a:t>
            </a:r>
            <a:endParaRPr lang="en-IE"/>
          </a:p>
        </p:txBody>
      </p:sp>
      <p:sp>
        <p:nvSpPr>
          <p:cNvPr id="6" name="Slide Number Placeholder 5">
            <a:extLst>
              <a:ext uri="{FF2B5EF4-FFF2-40B4-BE49-F238E27FC236}">
                <a16:creationId xmlns:a16="http://schemas.microsoft.com/office/drawing/2014/main" id="{A50CC5C1-4287-4FC9-8450-3D86D951FE12}"/>
              </a:ext>
            </a:extLst>
          </p:cNvPr>
          <p:cNvSpPr>
            <a:spLocks noGrp="1"/>
          </p:cNvSpPr>
          <p:nvPr>
            <p:ph type="sldNum" sz="quarter" idx="4"/>
          </p:nvPr>
        </p:nvSpPr>
        <p:spPr>
          <a:xfrm>
            <a:off x="376188" y="6282069"/>
            <a:ext cx="2743200" cy="365125"/>
          </a:xfrm>
          <a:prstGeom prst="rect">
            <a:avLst/>
          </a:prstGeom>
        </p:spPr>
        <p:txBody>
          <a:bodyPr vert="horz" lIns="91440" tIns="45720" rIns="91440" bIns="45720" rtlCol="0" anchor="b">
            <a:noAutofit/>
          </a:bodyPr>
          <a:lstStyle>
            <a:lvl1pPr algn="r">
              <a:defRPr sz="1000">
                <a:solidFill>
                  <a:schemeClr val="tx1"/>
                </a:solidFill>
                <a:latin typeface="+mn-lt"/>
              </a:defRPr>
            </a:lvl1pPr>
          </a:lstStyle>
          <a:p>
            <a:pPr algn="l"/>
            <a:fld id="{768364BB-9B21-4D29-A19C-C6410F652861}" type="slidenum">
              <a:rPr lang="en-IE" smtClean="0"/>
              <a:pPr algn="l"/>
              <a:t>‹#›</a:t>
            </a:fld>
            <a:endParaRPr lang="en-IE"/>
          </a:p>
        </p:txBody>
      </p:sp>
      <p:sp>
        <p:nvSpPr>
          <p:cNvPr id="5" name="Footer Placeholder 8">
            <a:extLst>
              <a:ext uri="{FF2B5EF4-FFF2-40B4-BE49-F238E27FC236}">
                <a16:creationId xmlns:a16="http://schemas.microsoft.com/office/drawing/2014/main" id="{F95AF122-27C1-57B4-2A7C-54A134842A05}"/>
              </a:ext>
            </a:extLst>
          </p:cNvPr>
          <p:cNvSpPr>
            <a:spLocks noGrp="1"/>
          </p:cNvSpPr>
          <p:nvPr>
            <p:ph type="ftr" sz="quarter" idx="10"/>
          </p:nvPr>
        </p:nvSpPr>
        <p:spPr>
          <a:xfrm>
            <a:off x="4038600" y="6282069"/>
            <a:ext cx="4114800" cy="365125"/>
          </a:xfrm>
          <a:prstGeom prst="rect">
            <a:avLst/>
          </a:prstGeom>
        </p:spPr>
        <p:txBody>
          <a:bodyPr vert="horz" lIns="91440" tIns="45720" rIns="91440" bIns="45720" rtlCol="0" anchor="ctr"/>
          <a:lstStyle>
            <a:lvl1pPr algn="ctr">
              <a:defRPr sz="1000">
                <a:solidFill>
                  <a:schemeClr val="tx1">
                    <a:tint val="82000"/>
                  </a:schemeClr>
                </a:solidFill>
              </a:defRPr>
            </a:lvl1pPr>
          </a:lstStyle>
          <a:p>
            <a:endParaRPr lang="en-IE"/>
          </a:p>
        </p:txBody>
      </p:sp>
    </p:spTree>
    <p:extLst>
      <p:ext uri="{BB962C8B-B14F-4D97-AF65-F5344CB8AC3E}">
        <p14:creationId xmlns:p14="http://schemas.microsoft.com/office/powerpoint/2010/main" val="2048614043"/>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p:cSld name="3 squared pictures coloured background">
    <p:bg>
      <p:bgRef idx="1001">
        <a:schemeClr val="bg2"/>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20F1C0-2CE9-2640-8D54-464A0BF69C2C}"/>
              </a:ext>
            </a:extLst>
          </p:cNvPr>
          <p:cNvSpPr>
            <a:spLocks noGrp="1"/>
          </p:cNvSpPr>
          <p:nvPr>
            <p:ph type="title"/>
          </p:nvPr>
        </p:nvSpPr>
        <p:spPr/>
        <p:txBody>
          <a:bodyPr>
            <a:noAutofit/>
          </a:bodyPr>
          <a:lstStyle>
            <a:lvl1pPr>
              <a:defRPr>
                <a:solidFill>
                  <a:schemeClr val="tx1"/>
                </a:solidFill>
              </a:defRPr>
            </a:lvl1pPr>
          </a:lstStyle>
          <a:p>
            <a:r>
              <a:rPr lang="en-US"/>
              <a:t>Click to edit Master title style</a:t>
            </a:r>
            <a:endParaRPr lang="en-IE"/>
          </a:p>
        </p:txBody>
      </p:sp>
      <p:sp>
        <p:nvSpPr>
          <p:cNvPr id="8" name="Google Shape;114;p35">
            <a:extLst>
              <a:ext uri="{FF2B5EF4-FFF2-40B4-BE49-F238E27FC236}">
                <a16:creationId xmlns:a16="http://schemas.microsoft.com/office/drawing/2014/main" id="{F38470BA-1066-4059-A16D-B9EE9722C73D}"/>
              </a:ext>
            </a:extLst>
          </p:cNvPr>
          <p:cNvSpPr>
            <a:spLocks noGrp="1"/>
          </p:cNvSpPr>
          <p:nvPr>
            <p:ph type="pic" idx="2"/>
          </p:nvPr>
        </p:nvSpPr>
        <p:spPr>
          <a:xfrm>
            <a:off x="882651" y="2079625"/>
            <a:ext cx="2698749" cy="2698749"/>
          </a:xfrm>
          <a:prstGeom prst="rect">
            <a:avLst/>
          </a:prstGeom>
          <a:solidFill>
            <a:schemeClr val="lt2"/>
          </a:solidFill>
          <a:ln w="57150">
            <a:noFill/>
          </a:ln>
        </p:spPr>
        <p:txBody>
          <a:bodyPr/>
          <a:lstStyle>
            <a:lvl1pPr marL="0" indent="0">
              <a:buNone/>
              <a:defRPr>
                <a:solidFill>
                  <a:schemeClr val="bg2"/>
                </a:solidFill>
              </a:defRPr>
            </a:lvl1pPr>
          </a:lstStyle>
          <a:p>
            <a:r>
              <a:rPr lang="en-US"/>
              <a:t>Click icon to add picture</a:t>
            </a:r>
            <a:endParaRPr lang="en-IE"/>
          </a:p>
        </p:txBody>
      </p:sp>
      <p:sp>
        <p:nvSpPr>
          <p:cNvPr id="10" name="Google Shape;115;p35">
            <a:extLst>
              <a:ext uri="{FF2B5EF4-FFF2-40B4-BE49-F238E27FC236}">
                <a16:creationId xmlns:a16="http://schemas.microsoft.com/office/drawing/2014/main" id="{4C5EDD4B-6148-8C81-CEE4-C4C5BFE4E787}"/>
              </a:ext>
            </a:extLst>
          </p:cNvPr>
          <p:cNvSpPr>
            <a:spLocks noGrp="1"/>
          </p:cNvSpPr>
          <p:nvPr>
            <p:ph type="pic" idx="3"/>
          </p:nvPr>
        </p:nvSpPr>
        <p:spPr>
          <a:xfrm>
            <a:off x="4746625" y="2079624"/>
            <a:ext cx="2698749" cy="2698749"/>
          </a:xfrm>
          <a:prstGeom prst="rect">
            <a:avLst/>
          </a:prstGeom>
          <a:solidFill>
            <a:schemeClr val="lt2"/>
          </a:solidFill>
          <a:ln w="57150">
            <a:noFill/>
          </a:ln>
        </p:spPr>
        <p:txBody>
          <a:bodyPr/>
          <a:lstStyle>
            <a:lvl1pPr marL="0" indent="0">
              <a:buNone/>
              <a:defRPr>
                <a:solidFill>
                  <a:schemeClr val="bg2"/>
                </a:solidFill>
              </a:defRPr>
            </a:lvl1pPr>
          </a:lstStyle>
          <a:p>
            <a:r>
              <a:rPr lang="en-US"/>
              <a:t>Click icon to add picture</a:t>
            </a:r>
            <a:endParaRPr lang="en-IE"/>
          </a:p>
        </p:txBody>
      </p:sp>
      <p:sp>
        <p:nvSpPr>
          <p:cNvPr id="9" name="Google Shape;121;p35">
            <a:extLst>
              <a:ext uri="{FF2B5EF4-FFF2-40B4-BE49-F238E27FC236}">
                <a16:creationId xmlns:a16="http://schemas.microsoft.com/office/drawing/2014/main" id="{85A61031-57E6-E855-38A1-FA502D6C575D}"/>
              </a:ext>
            </a:extLst>
          </p:cNvPr>
          <p:cNvSpPr>
            <a:spLocks noGrp="1"/>
          </p:cNvSpPr>
          <p:nvPr>
            <p:ph type="pic" idx="9"/>
          </p:nvPr>
        </p:nvSpPr>
        <p:spPr>
          <a:xfrm>
            <a:off x="8655051" y="2079623"/>
            <a:ext cx="2698749" cy="2698749"/>
          </a:xfrm>
          <a:prstGeom prst="rect">
            <a:avLst/>
          </a:prstGeom>
          <a:solidFill>
            <a:schemeClr val="lt2"/>
          </a:solidFill>
          <a:ln w="57150">
            <a:noFill/>
          </a:ln>
        </p:spPr>
        <p:txBody>
          <a:bodyPr/>
          <a:lstStyle>
            <a:lvl1pPr marL="0" indent="0">
              <a:buNone/>
              <a:defRPr>
                <a:solidFill>
                  <a:schemeClr val="bg2"/>
                </a:solidFill>
              </a:defRPr>
            </a:lvl1pPr>
          </a:lstStyle>
          <a:p>
            <a:r>
              <a:rPr lang="en-US"/>
              <a:t>Click icon to add picture</a:t>
            </a:r>
            <a:endParaRPr lang="en-IE"/>
          </a:p>
        </p:txBody>
      </p:sp>
      <p:pic>
        <p:nvPicPr>
          <p:cNvPr id="3" name="Picture 2" descr="A blue flag with yellow stars and stripes&#10;&#10;Description automatically generated">
            <a:extLst>
              <a:ext uri="{FF2B5EF4-FFF2-40B4-BE49-F238E27FC236}">
                <a16:creationId xmlns:a16="http://schemas.microsoft.com/office/drawing/2014/main" id="{EC730096-D3D5-78FF-DEE5-BE9525C4DBC8}"/>
              </a:ext>
            </a:extLst>
          </p:cNvPr>
          <p:cNvPicPr>
            <a:picLocks noChangeAspect="1"/>
          </p:cNvPicPr>
          <p:nvPr/>
        </p:nvPicPr>
        <p:blipFill>
          <a:blip r:embed="rId2" cstate="print">
            <a:extLst>
              <a:ext uri="{28A0092B-C50C-407E-A947-70E740481C1C}">
                <a14:useLocalDpi xmlns:a14="http://schemas.microsoft.com/office/drawing/2010/main"/>
              </a:ext>
            </a:extLst>
          </a:blip>
          <a:stretch>
            <a:fillRect/>
          </a:stretch>
        </p:blipFill>
        <p:spPr>
          <a:xfrm>
            <a:off x="10725768" y="5901016"/>
            <a:ext cx="1257867" cy="763200"/>
          </a:xfrm>
          <a:prstGeom prst="rect">
            <a:avLst/>
          </a:prstGeom>
        </p:spPr>
      </p:pic>
      <p:pic>
        <p:nvPicPr>
          <p:cNvPr id="4" name="Picture 3" descr="A blue flag with yellow stars and stripes&#10;&#10;Description automatically generated">
            <a:extLst>
              <a:ext uri="{FF2B5EF4-FFF2-40B4-BE49-F238E27FC236}">
                <a16:creationId xmlns:a16="http://schemas.microsoft.com/office/drawing/2014/main" id="{F9F566B8-5CFB-8DB0-6A67-925C39BEFB8C}"/>
              </a:ext>
            </a:extLst>
          </p:cNvPr>
          <p:cNvPicPr>
            <a:picLocks noChangeAspect="1"/>
          </p:cNvPicPr>
          <p:nvPr userDrawn="1"/>
        </p:nvPicPr>
        <p:blipFill>
          <a:blip r:embed="rId2" cstate="print">
            <a:extLst>
              <a:ext uri="{28A0092B-C50C-407E-A947-70E740481C1C}">
                <a14:useLocalDpi xmlns:a14="http://schemas.microsoft.com/office/drawing/2010/main"/>
              </a:ext>
            </a:extLst>
          </a:blip>
          <a:stretch>
            <a:fillRect/>
          </a:stretch>
        </p:blipFill>
        <p:spPr>
          <a:xfrm>
            <a:off x="10725768" y="5901016"/>
            <a:ext cx="1257867" cy="763200"/>
          </a:xfrm>
          <a:prstGeom prst="rect">
            <a:avLst/>
          </a:prstGeom>
        </p:spPr>
      </p:pic>
      <p:sp>
        <p:nvSpPr>
          <p:cNvPr id="6" name="Slide Number Placeholder 5">
            <a:extLst>
              <a:ext uri="{FF2B5EF4-FFF2-40B4-BE49-F238E27FC236}">
                <a16:creationId xmlns:a16="http://schemas.microsoft.com/office/drawing/2014/main" id="{C27800A1-1EE4-975A-7B55-1404DB41F071}"/>
              </a:ext>
            </a:extLst>
          </p:cNvPr>
          <p:cNvSpPr>
            <a:spLocks noGrp="1"/>
          </p:cNvSpPr>
          <p:nvPr>
            <p:ph type="sldNum" sz="quarter" idx="4"/>
          </p:nvPr>
        </p:nvSpPr>
        <p:spPr>
          <a:xfrm>
            <a:off x="376188" y="6282069"/>
            <a:ext cx="2743200" cy="365125"/>
          </a:xfrm>
          <a:prstGeom prst="rect">
            <a:avLst/>
          </a:prstGeom>
        </p:spPr>
        <p:txBody>
          <a:bodyPr vert="horz" lIns="91440" tIns="45720" rIns="91440" bIns="45720" rtlCol="0" anchor="b">
            <a:noAutofit/>
          </a:bodyPr>
          <a:lstStyle>
            <a:lvl1pPr algn="r">
              <a:defRPr sz="1000">
                <a:solidFill>
                  <a:schemeClr val="tx1"/>
                </a:solidFill>
                <a:latin typeface="+mn-lt"/>
              </a:defRPr>
            </a:lvl1pPr>
          </a:lstStyle>
          <a:p>
            <a:pPr algn="l"/>
            <a:fld id="{768364BB-9B21-4D29-A19C-C6410F652861}" type="slidenum">
              <a:rPr lang="en-IE" smtClean="0"/>
              <a:pPr algn="l"/>
              <a:t>‹#›</a:t>
            </a:fld>
            <a:endParaRPr lang="en-IE"/>
          </a:p>
        </p:txBody>
      </p:sp>
      <p:sp>
        <p:nvSpPr>
          <p:cNvPr id="5" name="Footer Placeholder 8">
            <a:extLst>
              <a:ext uri="{FF2B5EF4-FFF2-40B4-BE49-F238E27FC236}">
                <a16:creationId xmlns:a16="http://schemas.microsoft.com/office/drawing/2014/main" id="{D39D4F72-AD6A-6B47-A2FF-9CFB1C55FFAF}"/>
              </a:ext>
            </a:extLst>
          </p:cNvPr>
          <p:cNvSpPr>
            <a:spLocks noGrp="1"/>
          </p:cNvSpPr>
          <p:nvPr>
            <p:ph type="ftr" sz="quarter" idx="10"/>
          </p:nvPr>
        </p:nvSpPr>
        <p:spPr>
          <a:xfrm>
            <a:off x="4038600" y="6282069"/>
            <a:ext cx="4114800" cy="365125"/>
          </a:xfrm>
          <a:prstGeom prst="rect">
            <a:avLst/>
          </a:prstGeom>
        </p:spPr>
        <p:txBody>
          <a:bodyPr vert="horz" lIns="91440" tIns="45720" rIns="91440" bIns="45720" rtlCol="0" anchor="ctr"/>
          <a:lstStyle>
            <a:lvl1pPr algn="ctr">
              <a:defRPr sz="1000">
                <a:solidFill>
                  <a:schemeClr val="tx1">
                    <a:tint val="82000"/>
                  </a:schemeClr>
                </a:solidFill>
              </a:defRPr>
            </a:lvl1pPr>
          </a:lstStyle>
          <a:p>
            <a:endParaRPr lang="en-IE"/>
          </a:p>
        </p:txBody>
      </p:sp>
    </p:spTree>
    <p:extLst>
      <p:ext uri="{BB962C8B-B14F-4D97-AF65-F5344CB8AC3E}">
        <p14:creationId xmlns:p14="http://schemas.microsoft.com/office/powerpoint/2010/main" val="2369800931"/>
      </p:ext>
    </p:extLst>
  </p:cSld>
  <p:clrMapOvr>
    <a:overrideClrMapping bg1="dk1" tx1="lt1" bg2="dk2" tx2="lt2" accent1="accent1" accent2="accent2" accent3="accent3" accent4="accent4" accent5="accent5" accent6="accent6" hlink="hlink" folHlink="folHlink"/>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showMasterSp="0" preserve="1" userDrawn="1">
  <p:cSld name="Last page with credits">
    <p:bg>
      <p:bgPr>
        <a:solidFill>
          <a:schemeClr val="bg2"/>
        </a:solidFill>
        <a:effectLst/>
      </p:bgPr>
    </p:bg>
    <p:spTree>
      <p:nvGrpSpPr>
        <p:cNvPr id="1" name=""/>
        <p:cNvGrpSpPr/>
        <p:nvPr/>
      </p:nvGrpSpPr>
      <p:grpSpPr>
        <a:xfrm>
          <a:off x="0" y="0"/>
          <a:ext cx="0" cy="0"/>
          <a:chOff x="0" y="0"/>
          <a:chExt cx="0" cy="0"/>
        </a:xfrm>
      </p:grpSpPr>
      <p:pic>
        <p:nvPicPr>
          <p:cNvPr id="4" name="Google Shape;444;p20">
            <a:extLst>
              <a:ext uri="{FF2B5EF4-FFF2-40B4-BE49-F238E27FC236}">
                <a16:creationId xmlns:a16="http://schemas.microsoft.com/office/drawing/2014/main" id="{DA7E9652-CF81-1788-7674-E1FA25BFE314}"/>
              </a:ext>
              <a:ext uri="{C183D7F6-B498-43B3-948B-1728B52AA6E4}">
                <adec:decorative xmlns:adec="http://schemas.microsoft.com/office/drawing/2017/decorative" val="1"/>
              </a:ext>
            </a:extLst>
          </p:cNvPr>
          <p:cNvPicPr preferRelativeResize="0"/>
          <p:nvPr/>
        </p:nvPicPr>
        <p:blipFill rotWithShape="1">
          <a:blip r:embed="rId2">
            <a:alphaModFix/>
          </a:blip>
          <a:srcRect/>
          <a:stretch/>
        </p:blipFill>
        <p:spPr>
          <a:xfrm>
            <a:off x="838200" y="3471269"/>
            <a:ext cx="1023496" cy="358097"/>
          </a:xfrm>
          <a:prstGeom prst="rect">
            <a:avLst/>
          </a:prstGeom>
          <a:noFill/>
          <a:ln>
            <a:noFill/>
          </a:ln>
        </p:spPr>
      </p:pic>
      <p:sp>
        <p:nvSpPr>
          <p:cNvPr id="5" name="Text Placeholder 4">
            <a:extLst>
              <a:ext uri="{FF2B5EF4-FFF2-40B4-BE49-F238E27FC236}">
                <a16:creationId xmlns:a16="http://schemas.microsoft.com/office/drawing/2014/main" id="{EA144BEB-A192-AF1A-3CE0-A12C2705D835}"/>
              </a:ext>
            </a:extLst>
          </p:cNvPr>
          <p:cNvSpPr>
            <a:spLocks noGrp="1"/>
          </p:cNvSpPr>
          <p:nvPr>
            <p:ph type="body" sz="quarter" idx="10"/>
          </p:nvPr>
        </p:nvSpPr>
        <p:spPr>
          <a:xfrm>
            <a:off x="838200" y="3996499"/>
            <a:ext cx="10515600" cy="1666875"/>
          </a:xfrm>
        </p:spPr>
        <p:txBody>
          <a:bodyPr>
            <a:noAutofit/>
          </a:bodyPr>
          <a:lstStyle>
            <a:lvl1pPr marL="0" indent="0">
              <a:buNone/>
              <a:defRPr sz="2000">
                <a:solidFill>
                  <a:schemeClr val="tx2"/>
                </a:solidFill>
              </a:defRPr>
            </a:lvl1pPr>
            <a:lvl2pPr>
              <a:defRPr>
                <a:solidFill>
                  <a:schemeClr val="bg1">
                    <a:lumMod val="95000"/>
                  </a:schemeClr>
                </a:solidFill>
              </a:defRPr>
            </a:lvl2pPr>
            <a:lvl3pPr>
              <a:defRPr>
                <a:solidFill>
                  <a:schemeClr val="bg1">
                    <a:lumMod val="95000"/>
                  </a:schemeClr>
                </a:solidFill>
              </a:defRPr>
            </a:lvl3pPr>
            <a:lvl4pPr>
              <a:defRPr>
                <a:solidFill>
                  <a:schemeClr val="bg1">
                    <a:lumMod val="95000"/>
                  </a:schemeClr>
                </a:solidFill>
              </a:defRPr>
            </a:lvl4pPr>
            <a:lvl5pPr>
              <a:defRPr>
                <a:solidFill>
                  <a:schemeClr val="bg1">
                    <a:lumMod val="95000"/>
                  </a:schemeClr>
                </a:solidFill>
              </a:defRPr>
            </a:lvl5pPr>
          </a:lstStyle>
          <a:p>
            <a:pPr lvl="0"/>
            <a:r>
              <a:rPr lang="en-US"/>
              <a:t>Click to edit Master text styles</a:t>
            </a:r>
          </a:p>
        </p:txBody>
      </p:sp>
      <p:pic>
        <p:nvPicPr>
          <p:cNvPr id="3" name="Google Shape;444;p20">
            <a:extLst>
              <a:ext uri="{FF2B5EF4-FFF2-40B4-BE49-F238E27FC236}">
                <a16:creationId xmlns:a16="http://schemas.microsoft.com/office/drawing/2014/main" id="{8A55753B-1E31-7005-E76C-7A1B520A3A05}"/>
              </a:ext>
              <a:ext uri="{C183D7F6-B498-43B3-948B-1728B52AA6E4}">
                <adec:decorative xmlns:adec="http://schemas.microsoft.com/office/drawing/2017/decorative" val="1"/>
              </a:ext>
            </a:extLst>
          </p:cNvPr>
          <p:cNvPicPr preferRelativeResize="0"/>
          <p:nvPr userDrawn="1"/>
        </p:nvPicPr>
        <p:blipFill rotWithShape="1">
          <a:blip r:embed="rId2">
            <a:alphaModFix/>
          </a:blip>
          <a:srcRect/>
          <a:stretch/>
        </p:blipFill>
        <p:spPr>
          <a:xfrm>
            <a:off x="838200" y="3471269"/>
            <a:ext cx="1023496" cy="358097"/>
          </a:xfrm>
          <a:prstGeom prst="rect">
            <a:avLst/>
          </a:prstGeom>
          <a:noFill/>
          <a:ln>
            <a:noFill/>
          </a:ln>
        </p:spPr>
      </p:pic>
      <p:pic>
        <p:nvPicPr>
          <p:cNvPr id="6" name="Picture 5">
            <a:extLst>
              <a:ext uri="{FF2B5EF4-FFF2-40B4-BE49-F238E27FC236}">
                <a16:creationId xmlns:a16="http://schemas.microsoft.com/office/drawing/2014/main" id="{F0FE782E-88D7-720D-47B0-E5C4BDBFE050}"/>
              </a:ext>
              <a:ext uri="{C183D7F6-B498-43B3-948B-1728B52AA6E4}">
                <adec:decorative xmlns:adec="http://schemas.microsoft.com/office/drawing/2017/decorative" val="1"/>
              </a:ext>
            </a:extLst>
          </p:cNvPr>
          <p:cNvPicPr>
            <a:picLocks noChangeAspect="1"/>
          </p:cNvPicPr>
          <p:nvPr userDrawn="1"/>
        </p:nvPicPr>
        <p:blipFill>
          <a:blip r:embed="rId3" cstate="print">
            <a:extLst>
              <a:ext uri="{28A0092B-C50C-407E-A947-70E740481C1C}">
                <a14:useLocalDpi xmlns:a14="http://schemas.microsoft.com/office/drawing/2010/main"/>
              </a:ext>
            </a:extLst>
          </a:blip>
          <a:stretch>
            <a:fillRect/>
          </a:stretch>
        </p:blipFill>
        <p:spPr>
          <a:xfrm>
            <a:off x="10725768" y="5901016"/>
            <a:ext cx="1256063" cy="762106"/>
          </a:xfrm>
          <a:prstGeom prst="rect">
            <a:avLst/>
          </a:prstGeom>
        </p:spPr>
      </p:pic>
    </p:spTree>
    <p:extLst>
      <p:ext uri="{BB962C8B-B14F-4D97-AF65-F5344CB8AC3E}">
        <p14:creationId xmlns:p14="http://schemas.microsoft.com/office/powerpoint/2010/main" val="12352134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Chapter page option 2">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2D5B256C-F848-9C9F-2A9C-E218DE9A1995}"/>
              </a:ext>
            </a:extLst>
          </p:cNvPr>
          <p:cNvSpPr/>
          <p:nvPr userDrawn="1"/>
        </p:nvSpPr>
        <p:spPr>
          <a:xfrm>
            <a:off x="0" y="0"/>
            <a:ext cx="12192000" cy="3810000"/>
          </a:xfrm>
          <a:prstGeom prst="rect">
            <a:avLst/>
          </a:prstGeom>
          <a:solidFill>
            <a:schemeClr val="tx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E">
              <a:solidFill>
                <a:schemeClr val="bg1"/>
              </a:solidFill>
            </a:endParaRPr>
          </a:p>
        </p:txBody>
      </p:sp>
      <p:sp>
        <p:nvSpPr>
          <p:cNvPr id="3" name="Slide Number Placeholder 2">
            <a:extLst>
              <a:ext uri="{FF2B5EF4-FFF2-40B4-BE49-F238E27FC236}">
                <a16:creationId xmlns:a16="http://schemas.microsoft.com/office/drawing/2014/main" id="{E92597A6-449C-FD56-6361-6B67C1420435}"/>
              </a:ext>
            </a:extLst>
          </p:cNvPr>
          <p:cNvSpPr>
            <a:spLocks noGrp="1"/>
          </p:cNvSpPr>
          <p:nvPr>
            <p:ph type="sldNum" sz="quarter" idx="10"/>
          </p:nvPr>
        </p:nvSpPr>
        <p:spPr/>
        <p:txBody>
          <a:bodyPr/>
          <a:lstStyle/>
          <a:p>
            <a:pPr algn="l"/>
            <a:fld id="{768364BB-9B21-4D29-A19C-C6410F652861}" type="slidenum">
              <a:rPr lang="en-IE" smtClean="0"/>
              <a:pPr algn="l"/>
              <a:t>‹#›</a:t>
            </a:fld>
            <a:endParaRPr lang="en-IE"/>
          </a:p>
        </p:txBody>
      </p:sp>
      <p:sp>
        <p:nvSpPr>
          <p:cNvPr id="4" name="Rectangle 3">
            <a:extLst>
              <a:ext uri="{FF2B5EF4-FFF2-40B4-BE49-F238E27FC236}">
                <a16:creationId xmlns:a16="http://schemas.microsoft.com/office/drawing/2014/main" id="{EE1DFA4B-D09C-D3C7-CF14-10151C0BAF5D}"/>
              </a:ext>
            </a:extLst>
          </p:cNvPr>
          <p:cNvSpPr/>
          <p:nvPr/>
        </p:nvSpPr>
        <p:spPr>
          <a:xfrm>
            <a:off x="0" y="0"/>
            <a:ext cx="12192000" cy="3810000"/>
          </a:xfrm>
          <a:prstGeom prst="rect">
            <a:avLst/>
          </a:prstGeom>
          <a:solidFill>
            <a:schemeClr val="tx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E">
              <a:solidFill>
                <a:schemeClr val="bg1"/>
              </a:solidFill>
            </a:endParaRPr>
          </a:p>
        </p:txBody>
      </p:sp>
      <p:sp>
        <p:nvSpPr>
          <p:cNvPr id="2" name="Title 1">
            <a:extLst>
              <a:ext uri="{FF2B5EF4-FFF2-40B4-BE49-F238E27FC236}">
                <a16:creationId xmlns:a16="http://schemas.microsoft.com/office/drawing/2014/main" id="{D922CA66-7408-CA5B-7EAD-6C36A01B53B5}"/>
              </a:ext>
            </a:extLst>
          </p:cNvPr>
          <p:cNvSpPr>
            <a:spLocks noGrp="1"/>
          </p:cNvSpPr>
          <p:nvPr>
            <p:ph type="title"/>
          </p:nvPr>
        </p:nvSpPr>
        <p:spPr>
          <a:xfrm>
            <a:off x="838200" y="3434898"/>
            <a:ext cx="10515600" cy="816904"/>
          </a:xfrm>
          <a:solidFill>
            <a:schemeClr val="bg1"/>
          </a:solidFill>
        </p:spPr>
        <p:txBody>
          <a:bodyPr lIns="180000"/>
          <a:lstStyle/>
          <a:p>
            <a:r>
              <a:rPr lang="en-US"/>
              <a:t>Click to edit Master title style</a:t>
            </a:r>
            <a:endParaRPr lang="en-IE"/>
          </a:p>
        </p:txBody>
      </p:sp>
      <p:sp>
        <p:nvSpPr>
          <p:cNvPr id="7" name="Content Placeholder 6">
            <a:extLst>
              <a:ext uri="{FF2B5EF4-FFF2-40B4-BE49-F238E27FC236}">
                <a16:creationId xmlns:a16="http://schemas.microsoft.com/office/drawing/2014/main" id="{CA90F452-4E6C-2A2B-2B9D-88A3D16A05C1}"/>
              </a:ext>
            </a:extLst>
          </p:cNvPr>
          <p:cNvSpPr>
            <a:spLocks noGrp="1"/>
          </p:cNvSpPr>
          <p:nvPr>
            <p:ph sz="quarter" idx="11"/>
          </p:nvPr>
        </p:nvSpPr>
        <p:spPr>
          <a:xfrm>
            <a:off x="838200" y="4441825"/>
            <a:ext cx="10515600" cy="587375"/>
          </a:xfrm>
        </p:spPr>
        <p:txBody>
          <a:bodyPr>
            <a:noAutofit/>
          </a:bodyPr>
          <a:lstStyle>
            <a:lvl1pPr marL="0" indent="0">
              <a:buNone/>
              <a:defRPr sz="2000"/>
            </a:lvl1pPr>
          </a:lstStyle>
          <a:p>
            <a:pPr lvl="0"/>
            <a:r>
              <a:rPr lang="en-US"/>
              <a:t>Click to edit Master text styles</a:t>
            </a:r>
          </a:p>
        </p:txBody>
      </p:sp>
      <p:sp>
        <p:nvSpPr>
          <p:cNvPr id="8" name="Footer Placeholder 8">
            <a:extLst>
              <a:ext uri="{FF2B5EF4-FFF2-40B4-BE49-F238E27FC236}">
                <a16:creationId xmlns:a16="http://schemas.microsoft.com/office/drawing/2014/main" id="{A1F22256-0B85-5AAD-C0B2-E8F5E3C500B3}"/>
              </a:ext>
            </a:extLst>
          </p:cNvPr>
          <p:cNvSpPr>
            <a:spLocks noGrp="1"/>
          </p:cNvSpPr>
          <p:nvPr>
            <p:ph type="ftr" sz="quarter" idx="3"/>
          </p:nvPr>
        </p:nvSpPr>
        <p:spPr>
          <a:xfrm>
            <a:off x="4038600" y="6282069"/>
            <a:ext cx="4114800" cy="365125"/>
          </a:xfrm>
          <a:prstGeom prst="rect">
            <a:avLst/>
          </a:prstGeom>
        </p:spPr>
        <p:txBody>
          <a:bodyPr vert="horz" lIns="91440" tIns="45720" rIns="91440" bIns="45720" rtlCol="0" anchor="ctr"/>
          <a:lstStyle>
            <a:lvl1pPr algn="ctr">
              <a:defRPr sz="1000">
                <a:solidFill>
                  <a:schemeClr val="tx1">
                    <a:tint val="82000"/>
                  </a:schemeClr>
                </a:solidFill>
                <a:latin typeface="+mn-lt"/>
              </a:defRPr>
            </a:lvl1pPr>
          </a:lstStyle>
          <a:p>
            <a:endParaRPr lang="en-IE"/>
          </a:p>
        </p:txBody>
      </p:sp>
    </p:spTree>
    <p:extLst>
      <p:ext uri="{BB962C8B-B14F-4D97-AF65-F5344CB8AC3E}">
        <p14:creationId xmlns:p14="http://schemas.microsoft.com/office/powerpoint/2010/main" val="22035092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Chapter page option 3">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78D58619-8012-9B7D-9C59-16671B374575}"/>
              </a:ext>
            </a:extLst>
          </p:cNvPr>
          <p:cNvSpPr/>
          <p:nvPr userDrawn="1"/>
        </p:nvSpPr>
        <p:spPr>
          <a:xfrm>
            <a:off x="0" y="0"/>
            <a:ext cx="12192000" cy="3810000"/>
          </a:xfrm>
          <a:prstGeom prst="rect">
            <a:avLst/>
          </a:prstGeom>
          <a:solidFill>
            <a:schemeClr val="accent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3" name="Slide Number Placeholder 2">
            <a:extLst>
              <a:ext uri="{FF2B5EF4-FFF2-40B4-BE49-F238E27FC236}">
                <a16:creationId xmlns:a16="http://schemas.microsoft.com/office/drawing/2014/main" id="{E92597A6-449C-FD56-6361-6B67C1420435}"/>
              </a:ext>
            </a:extLst>
          </p:cNvPr>
          <p:cNvSpPr>
            <a:spLocks noGrp="1"/>
          </p:cNvSpPr>
          <p:nvPr>
            <p:ph type="sldNum" sz="quarter" idx="10"/>
          </p:nvPr>
        </p:nvSpPr>
        <p:spPr/>
        <p:txBody>
          <a:bodyPr/>
          <a:lstStyle/>
          <a:p>
            <a:pPr algn="l"/>
            <a:fld id="{768364BB-9B21-4D29-A19C-C6410F652861}" type="slidenum">
              <a:rPr lang="en-IE" smtClean="0"/>
              <a:pPr algn="l"/>
              <a:t>‹#›</a:t>
            </a:fld>
            <a:endParaRPr lang="en-IE"/>
          </a:p>
        </p:txBody>
      </p:sp>
      <p:sp>
        <p:nvSpPr>
          <p:cNvPr id="4" name="Rectangle 3">
            <a:extLst>
              <a:ext uri="{FF2B5EF4-FFF2-40B4-BE49-F238E27FC236}">
                <a16:creationId xmlns:a16="http://schemas.microsoft.com/office/drawing/2014/main" id="{EE1DFA4B-D09C-D3C7-CF14-10151C0BAF5D}"/>
              </a:ext>
            </a:extLst>
          </p:cNvPr>
          <p:cNvSpPr/>
          <p:nvPr/>
        </p:nvSpPr>
        <p:spPr>
          <a:xfrm>
            <a:off x="0" y="0"/>
            <a:ext cx="12192000" cy="3810000"/>
          </a:xfrm>
          <a:prstGeom prst="rect">
            <a:avLst/>
          </a:prstGeom>
          <a:solidFill>
            <a:schemeClr val="accent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2" name="Title 1">
            <a:extLst>
              <a:ext uri="{FF2B5EF4-FFF2-40B4-BE49-F238E27FC236}">
                <a16:creationId xmlns:a16="http://schemas.microsoft.com/office/drawing/2014/main" id="{D922CA66-7408-CA5B-7EAD-6C36A01B53B5}"/>
              </a:ext>
            </a:extLst>
          </p:cNvPr>
          <p:cNvSpPr>
            <a:spLocks noGrp="1"/>
          </p:cNvSpPr>
          <p:nvPr>
            <p:ph type="title"/>
          </p:nvPr>
        </p:nvSpPr>
        <p:spPr>
          <a:xfrm>
            <a:off x="838200" y="3434898"/>
            <a:ext cx="10515600" cy="816904"/>
          </a:xfrm>
          <a:solidFill>
            <a:schemeClr val="bg1"/>
          </a:solidFill>
        </p:spPr>
        <p:txBody>
          <a:bodyPr lIns="180000"/>
          <a:lstStyle/>
          <a:p>
            <a:r>
              <a:rPr lang="en-US"/>
              <a:t>Click to edit Master title style</a:t>
            </a:r>
            <a:endParaRPr lang="en-IE"/>
          </a:p>
        </p:txBody>
      </p:sp>
      <p:sp>
        <p:nvSpPr>
          <p:cNvPr id="7" name="Content Placeholder 6">
            <a:extLst>
              <a:ext uri="{FF2B5EF4-FFF2-40B4-BE49-F238E27FC236}">
                <a16:creationId xmlns:a16="http://schemas.microsoft.com/office/drawing/2014/main" id="{CA90F452-4E6C-2A2B-2B9D-88A3D16A05C1}"/>
              </a:ext>
            </a:extLst>
          </p:cNvPr>
          <p:cNvSpPr>
            <a:spLocks noGrp="1"/>
          </p:cNvSpPr>
          <p:nvPr>
            <p:ph sz="quarter" idx="11"/>
          </p:nvPr>
        </p:nvSpPr>
        <p:spPr>
          <a:xfrm>
            <a:off x="838200" y="4441825"/>
            <a:ext cx="10515600" cy="587375"/>
          </a:xfrm>
        </p:spPr>
        <p:txBody>
          <a:bodyPr>
            <a:noAutofit/>
          </a:bodyPr>
          <a:lstStyle>
            <a:lvl1pPr marL="0" indent="0">
              <a:buNone/>
              <a:defRPr sz="2000"/>
            </a:lvl1pPr>
          </a:lstStyle>
          <a:p>
            <a:pPr lvl="0"/>
            <a:r>
              <a:rPr lang="en-US"/>
              <a:t>Click to edit Master text styles</a:t>
            </a:r>
          </a:p>
        </p:txBody>
      </p:sp>
      <p:sp>
        <p:nvSpPr>
          <p:cNvPr id="8" name="Footer Placeholder 8">
            <a:extLst>
              <a:ext uri="{FF2B5EF4-FFF2-40B4-BE49-F238E27FC236}">
                <a16:creationId xmlns:a16="http://schemas.microsoft.com/office/drawing/2014/main" id="{A0835BD4-2C09-6FBA-FC30-3BD6A28667F2}"/>
              </a:ext>
            </a:extLst>
          </p:cNvPr>
          <p:cNvSpPr>
            <a:spLocks noGrp="1"/>
          </p:cNvSpPr>
          <p:nvPr>
            <p:ph type="ftr" sz="quarter" idx="3"/>
          </p:nvPr>
        </p:nvSpPr>
        <p:spPr>
          <a:xfrm>
            <a:off x="4038600" y="6282069"/>
            <a:ext cx="4114800" cy="365125"/>
          </a:xfrm>
          <a:prstGeom prst="rect">
            <a:avLst/>
          </a:prstGeom>
        </p:spPr>
        <p:txBody>
          <a:bodyPr vert="horz" lIns="91440" tIns="45720" rIns="91440" bIns="45720" rtlCol="0" anchor="ctr"/>
          <a:lstStyle>
            <a:lvl1pPr algn="ctr">
              <a:defRPr sz="1000">
                <a:solidFill>
                  <a:schemeClr val="tx1">
                    <a:tint val="82000"/>
                  </a:schemeClr>
                </a:solidFill>
                <a:latin typeface="+mn-lt"/>
              </a:defRPr>
            </a:lvl1pPr>
          </a:lstStyle>
          <a:p>
            <a:endParaRPr lang="en-IE"/>
          </a:p>
        </p:txBody>
      </p:sp>
    </p:spTree>
    <p:extLst>
      <p:ext uri="{BB962C8B-B14F-4D97-AF65-F5344CB8AC3E}">
        <p14:creationId xmlns:p14="http://schemas.microsoft.com/office/powerpoint/2010/main" val="28137485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Chapter page option 4">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E145A3C0-5810-CECB-04D1-E370BADB2EE8}"/>
              </a:ext>
            </a:extLst>
          </p:cNvPr>
          <p:cNvSpPr/>
          <p:nvPr userDrawn="1"/>
        </p:nvSpPr>
        <p:spPr>
          <a:xfrm flipV="1">
            <a:off x="0" y="1861457"/>
            <a:ext cx="12192000" cy="4996543"/>
          </a:xfrm>
          <a:prstGeom prst="rect">
            <a:avLst/>
          </a:prstGeom>
          <a:solidFill>
            <a:schemeClr val="tx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4" name="Rectangle 3">
            <a:extLst>
              <a:ext uri="{FF2B5EF4-FFF2-40B4-BE49-F238E27FC236}">
                <a16:creationId xmlns:a16="http://schemas.microsoft.com/office/drawing/2014/main" id="{EE1DFA4B-D09C-D3C7-CF14-10151C0BAF5D}"/>
              </a:ext>
            </a:extLst>
          </p:cNvPr>
          <p:cNvSpPr/>
          <p:nvPr/>
        </p:nvSpPr>
        <p:spPr>
          <a:xfrm flipV="1">
            <a:off x="0" y="1861457"/>
            <a:ext cx="12192000" cy="4996543"/>
          </a:xfrm>
          <a:prstGeom prst="rect">
            <a:avLst/>
          </a:prstGeom>
          <a:solidFill>
            <a:schemeClr val="tx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3" name="Slide Number Placeholder 2">
            <a:extLst>
              <a:ext uri="{FF2B5EF4-FFF2-40B4-BE49-F238E27FC236}">
                <a16:creationId xmlns:a16="http://schemas.microsoft.com/office/drawing/2014/main" id="{E92597A6-449C-FD56-6361-6B67C1420435}"/>
              </a:ext>
            </a:extLst>
          </p:cNvPr>
          <p:cNvSpPr>
            <a:spLocks noGrp="1"/>
          </p:cNvSpPr>
          <p:nvPr>
            <p:ph type="sldNum" sz="quarter" idx="10"/>
          </p:nvPr>
        </p:nvSpPr>
        <p:spPr/>
        <p:txBody>
          <a:bodyPr/>
          <a:lstStyle>
            <a:lvl1pPr>
              <a:defRPr>
                <a:solidFill>
                  <a:schemeClr val="bg1"/>
                </a:solidFill>
              </a:defRPr>
            </a:lvl1pPr>
          </a:lstStyle>
          <a:p>
            <a:pPr algn="l"/>
            <a:fld id="{768364BB-9B21-4D29-A19C-C6410F652861}" type="slidenum">
              <a:rPr lang="en-IE" smtClean="0"/>
              <a:pPr algn="l"/>
              <a:t>‹#›</a:t>
            </a:fld>
            <a:endParaRPr lang="en-IE"/>
          </a:p>
        </p:txBody>
      </p:sp>
      <p:sp>
        <p:nvSpPr>
          <p:cNvPr id="2" name="Title 1">
            <a:extLst>
              <a:ext uri="{FF2B5EF4-FFF2-40B4-BE49-F238E27FC236}">
                <a16:creationId xmlns:a16="http://schemas.microsoft.com/office/drawing/2014/main" id="{D922CA66-7408-CA5B-7EAD-6C36A01B53B5}"/>
              </a:ext>
            </a:extLst>
          </p:cNvPr>
          <p:cNvSpPr>
            <a:spLocks noGrp="1"/>
          </p:cNvSpPr>
          <p:nvPr>
            <p:ph type="title"/>
          </p:nvPr>
        </p:nvSpPr>
        <p:spPr>
          <a:xfrm>
            <a:off x="838200" y="1410155"/>
            <a:ext cx="10515600" cy="816904"/>
          </a:xfrm>
          <a:solidFill>
            <a:schemeClr val="bg1"/>
          </a:solidFill>
        </p:spPr>
        <p:txBody>
          <a:bodyPr lIns="180000" tIns="144000" rIns="144000" bIns="144000" anchor="ctr"/>
          <a:lstStyle/>
          <a:p>
            <a:r>
              <a:rPr lang="en-US"/>
              <a:t>Click to edit Master title style</a:t>
            </a:r>
            <a:endParaRPr lang="en-IE"/>
          </a:p>
        </p:txBody>
      </p:sp>
      <p:sp>
        <p:nvSpPr>
          <p:cNvPr id="7" name="Content Placeholder 6">
            <a:extLst>
              <a:ext uri="{FF2B5EF4-FFF2-40B4-BE49-F238E27FC236}">
                <a16:creationId xmlns:a16="http://schemas.microsoft.com/office/drawing/2014/main" id="{CA90F452-4E6C-2A2B-2B9D-88A3D16A05C1}"/>
              </a:ext>
            </a:extLst>
          </p:cNvPr>
          <p:cNvSpPr>
            <a:spLocks noGrp="1"/>
          </p:cNvSpPr>
          <p:nvPr>
            <p:ph sz="quarter" idx="11"/>
          </p:nvPr>
        </p:nvSpPr>
        <p:spPr>
          <a:xfrm>
            <a:off x="838200" y="2482397"/>
            <a:ext cx="10515600" cy="587375"/>
          </a:xfrm>
        </p:spPr>
        <p:txBody>
          <a:bodyPr>
            <a:noAutofit/>
          </a:bodyPr>
          <a:lstStyle>
            <a:lvl1pPr marL="0" indent="0">
              <a:buNone/>
              <a:defRPr sz="2000">
                <a:solidFill>
                  <a:schemeClr val="bg1"/>
                </a:solidFill>
              </a:defRPr>
            </a:lvl1pPr>
          </a:lstStyle>
          <a:p>
            <a:pPr lvl="0"/>
            <a:r>
              <a:rPr lang="en-US"/>
              <a:t>Click to edit Master text styles</a:t>
            </a:r>
          </a:p>
        </p:txBody>
      </p:sp>
      <p:pic>
        <p:nvPicPr>
          <p:cNvPr id="9" name="Picture 8" descr="A blue flag with yellow stars and stripes&#10;&#10;Description automatically generated">
            <a:extLst>
              <a:ext uri="{FF2B5EF4-FFF2-40B4-BE49-F238E27FC236}">
                <a16:creationId xmlns:a16="http://schemas.microsoft.com/office/drawing/2014/main" id="{9BD178DF-B2B3-E383-43AA-D54BBF22737D}"/>
              </a:ext>
            </a:extLst>
          </p:cNvPr>
          <p:cNvPicPr>
            <a:picLocks noChangeAspect="1"/>
          </p:cNvPicPr>
          <p:nvPr/>
        </p:nvPicPr>
        <p:blipFill>
          <a:blip r:embed="rId2" cstate="print">
            <a:extLst>
              <a:ext uri="{28A0092B-C50C-407E-A947-70E740481C1C}">
                <a14:useLocalDpi xmlns:a14="http://schemas.microsoft.com/office/drawing/2010/main"/>
              </a:ext>
            </a:extLst>
          </a:blip>
          <a:stretch>
            <a:fillRect/>
          </a:stretch>
        </p:blipFill>
        <p:spPr>
          <a:xfrm>
            <a:off x="10725768" y="5901016"/>
            <a:ext cx="1257867" cy="763200"/>
          </a:xfrm>
          <a:prstGeom prst="rect">
            <a:avLst/>
          </a:prstGeom>
        </p:spPr>
      </p:pic>
      <p:pic>
        <p:nvPicPr>
          <p:cNvPr id="6" name="Picture 5" descr="A blue flag with yellow stars and stripes&#10;&#10;Description automatically generated">
            <a:extLst>
              <a:ext uri="{FF2B5EF4-FFF2-40B4-BE49-F238E27FC236}">
                <a16:creationId xmlns:a16="http://schemas.microsoft.com/office/drawing/2014/main" id="{9C194F48-423C-93CB-1A61-CE12CAB5B444}"/>
              </a:ext>
            </a:extLst>
          </p:cNvPr>
          <p:cNvPicPr>
            <a:picLocks noChangeAspect="1"/>
          </p:cNvPicPr>
          <p:nvPr userDrawn="1"/>
        </p:nvPicPr>
        <p:blipFill>
          <a:blip r:embed="rId2" cstate="print">
            <a:extLst>
              <a:ext uri="{28A0092B-C50C-407E-A947-70E740481C1C}">
                <a14:useLocalDpi xmlns:a14="http://schemas.microsoft.com/office/drawing/2010/main"/>
              </a:ext>
            </a:extLst>
          </a:blip>
          <a:stretch>
            <a:fillRect/>
          </a:stretch>
        </p:blipFill>
        <p:spPr>
          <a:xfrm>
            <a:off x="10725768" y="5901016"/>
            <a:ext cx="1257867" cy="763200"/>
          </a:xfrm>
          <a:prstGeom prst="rect">
            <a:avLst/>
          </a:prstGeom>
        </p:spPr>
      </p:pic>
      <p:sp>
        <p:nvSpPr>
          <p:cNvPr id="10" name="Footer Placeholder 8">
            <a:extLst>
              <a:ext uri="{FF2B5EF4-FFF2-40B4-BE49-F238E27FC236}">
                <a16:creationId xmlns:a16="http://schemas.microsoft.com/office/drawing/2014/main" id="{5037411D-B917-4DD6-582A-69CDCB27DAAB}"/>
              </a:ext>
            </a:extLst>
          </p:cNvPr>
          <p:cNvSpPr>
            <a:spLocks noGrp="1"/>
          </p:cNvSpPr>
          <p:nvPr>
            <p:ph type="ftr" sz="quarter" idx="3"/>
          </p:nvPr>
        </p:nvSpPr>
        <p:spPr>
          <a:xfrm>
            <a:off x="4038600" y="6282069"/>
            <a:ext cx="4114800" cy="365125"/>
          </a:xfrm>
          <a:prstGeom prst="rect">
            <a:avLst/>
          </a:prstGeom>
        </p:spPr>
        <p:txBody>
          <a:bodyPr vert="horz" lIns="91440" tIns="45720" rIns="91440" bIns="45720" rtlCol="0" anchor="ctr"/>
          <a:lstStyle>
            <a:lvl1pPr algn="ctr">
              <a:defRPr sz="1000">
                <a:solidFill>
                  <a:schemeClr val="tx1">
                    <a:tint val="82000"/>
                  </a:schemeClr>
                </a:solidFill>
                <a:latin typeface="+mn-lt"/>
              </a:defRPr>
            </a:lvl1pPr>
          </a:lstStyle>
          <a:p>
            <a:endParaRPr lang="en-IE"/>
          </a:p>
        </p:txBody>
      </p:sp>
    </p:spTree>
    <p:extLst>
      <p:ext uri="{BB962C8B-B14F-4D97-AF65-F5344CB8AC3E}">
        <p14:creationId xmlns:p14="http://schemas.microsoft.com/office/powerpoint/2010/main" val="15409350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Chapter page option 5">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D9526B31-D383-5ABA-08B1-8097743DECE0}"/>
              </a:ext>
            </a:extLst>
          </p:cNvPr>
          <p:cNvSpPr/>
          <p:nvPr userDrawn="1"/>
        </p:nvSpPr>
        <p:spPr>
          <a:xfrm flipV="1">
            <a:off x="0" y="1861457"/>
            <a:ext cx="12192000" cy="4996543"/>
          </a:xfrm>
          <a:prstGeom prst="rect">
            <a:avLst/>
          </a:prstGeom>
          <a:solidFill>
            <a:schemeClr val="accent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4" name="Rectangle 3">
            <a:extLst>
              <a:ext uri="{FF2B5EF4-FFF2-40B4-BE49-F238E27FC236}">
                <a16:creationId xmlns:a16="http://schemas.microsoft.com/office/drawing/2014/main" id="{EE1DFA4B-D09C-D3C7-CF14-10151C0BAF5D}"/>
              </a:ext>
            </a:extLst>
          </p:cNvPr>
          <p:cNvSpPr/>
          <p:nvPr/>
        </p:nvSpPr>
        <p:spPr>
          <a:xfrm flipV="1">
            <a:off x="0" y="1861457"/>
            <a:ext cx="12192000" cy="4996543"/>
          </a:xfrm>
          <a:prstGeom prst="rect">
            <a:avLst/>
          </a:prstGeom>
          <a:solidFill>
            <a:schemeClr val="accent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3" name="Slide Number Placeholder 2">
            <a:extLst>
              <a:ext uri="{FF2B5EF4-FFF2-40B4-BE49-F238E27FC236}">
                <a16:creationId xmlns:a16="http://schemas.microsoft.com/office/drawing/2014/main" id="{E92597A6-449C-FD56-6361-6B67C1420435}"/>
              </a:ext>
            </a:extLst>
          </p:cNvPr>
          <p:cNvSpPr>
            <a:spLocks noGrp="1"/>
          </p:cNvSpPr>
          <p:nvPr>
            <p:ph type="sldNum" sz="quarter" idx="10"/>
          </p:nvPr>
        </p:nvSpPr>
        <p:spPr/>
        <p:txBody>
          <a:bodyPr/>
          <a:lstStyle>
            <a:lvl1pPr>
              <a:defRPr>
                <a:solidFill>
                  <a:schemeClr val="tx1"/>
                </a:solidFill>
              </a:defRPr>
            </a:lvl1pPr>
          </a:lstStyle>
          <a:p>
            <a:pPr algn="l"/>
            <a:fld id="{768364BB-9B21-4D29-A19C-C6410F652861}" type="slidenum">
              <a:rPr lang="en-IE" smtClean="0"/>
              <a:pPr algn="l"/>
              <a:t>‹#›</a:t>
            </a:fld>
            <a:endParaRPr lang="en-IE"/>
          </a:p>
        </p:txBody>
      </p:sp>
      <p:sp>
        <p:nvSpPr>
          <p:cNvPr id="2" name="Title 1">
            <a:extLst>
              <a:ext uri="{FF2B5EF4-FFF2-40B4-BE49-F238E27FC236}">
                <a16:creationId xmlns:a16="http://schemas.microsoft.com/office/drawing/2014/main" id="{D922CA66-7408-CA5B-7EAD-6C36A01B53B5}"/>
              </a:ext>
            </a:extLst>
          </p:cNvPr>
          <p:cNvSpPr>
            <a:spLocks noGrp="1"/>
          </p:cNvSpPr>
          <p:nvPr>
            <p:ph type="title"/>
          </p:nvPr>
        </p:nvSpPr>
        <p:spPr>
          <a:xfrm>
            <a:off x="838200" y="1410155"/>
            <a:ext cx="10515600" cy="816904"/>
          </a:xfrm>
          <a:solidFill>
            <a:schemeClr val="bg1"/>
          </a:solidFill>
        </p:spPr>
        <p:txBody>
          <a:bodyPr lIns="180000"/>
          <a:lstStyle/>
          <a:p>
            <a:r>
              <a:rPr lang="en-US"/>
              <a:t>Click to edit Master title style</a:t>
            </a:r>
            <a:endParaRPr lang="en-IE"/>
          </a:p>
        </p:txBody>
      </p:sp>
      <p:sp>
        <p:nvSpPr>
          <p:cNvPr id="7" name="Content Placeholder 6">
            <a:extLst>
              <a:ext uri="{FF2B5EF4-FFF2-40B4-BE49-F238E27FC236}">
                <a16:creationId xmlns:a16="http://schemas.microsoft.com/office/drawing/2014/main" id="{CA90F452-4E6C-2A2B-2B9D-88A3D16A05C1}"/>
              </a:ext>
            </a:extLst>
          </p:cNvPr>
          <p:cNvSpPr>
            <a:spLocks noGrp="1"/>
          </p:cNvSpPr>
          <p:nvPr>
            <p:ph sz="quarter" idx="11"/>
          </p:nvPr>
        </p:nvSpPr>
        <p:spPr>
          <a:xfrm>
            <a:off x="838200" y="2482397"/>
            <a:ext cx="10515600" cy="587375"/>
          </a:xfrm>
        </p:spPr>
        <p:txBody>
          <a:bodyPr>
            <a:noAutofit/>
          </a:bodyPr>
          <a:lstStyle>
            <a:lvl1pPr marL="0" indent="0">
              <a:buNone/>
              <a:defRPr sz="2000">
                <a:solidFill>
                  <a:schemeClr val="tx2"/>
                </a:solidFill>
              </a:defRPr>
            </a:lvl1pPr>
          </a:lstStyle>
          <a:p>
            <a:pPr lvl="0"/>
            <a:r>
              <a:rPr lang="en-US"/>
              <a:t>Click to edit Master text styles</a:t>
            </a:r>
          </a:p>
        </p:txBody>
      </p:sp>
      <p:pic>
        <p:nvPicPr>
          <p:cNvPr id="5" name="Picture 4" descr="A blue flag with yellow stars&#10;&#10;Description automatically generated">
            <a:extLst>
              <a:ext uri="{FF2B5EF4-FFF2-40B4-BE49-F238E27FC236}">
                <a16:creationId xmlns:a16="http://schemas.microsoft.com/office/drawing/2014/main" id="{D7151F52-9DDF-CEC4-58EC-587B7A1D7791}"/>
              </a:ext>
            </a:extLst>
          </p:cNvPr>
          <p:cNvPicPr>
            <a:picLocks noChangeAspect="1"/>
          </p:cNvPicPr>
          <p:nvPr/>
        </p:nvPicPr>
        <p:blipFill>
          <a:blip r:embed="rId2" cstate="print">
            <a:extLst>
              <a:ext uri="{28A0092B-C50C-407E-A947-70E740481C1C}">
                <a14:useLocalDpi xmlns:a14="http://schemas.microsoft.com/office/drawing/2010/main"/>
              </a:ext>
            </a:extLst>
          </a:blip>
          <a:stretch>
            <a:fillRect/>
          </a:stretch>
        </p:blipFill>
        <p:spPr>
          <a:xfrm>
            <a:off x="10725768" y="5901016"/>
            <a:ext cx="1256063" cy="762106"/>
          </a:xfrm>
          <a:prstGeom prst="rect">
            <a:avLst/>
          </a:prstGeom>
        </p:spPr>
      </p:pic>
      <p:pic>
        <p:nvPicPr>
          <p:cNvPr id="8" name="Picture 7" descr="A blue flag with yellow stars&#10;&#10;Description automatically generated">
            <a:extLst>
              <a:ext uri="{FF2B5EF4-FFF2-40B4-BE49-F238E27FC236}">
                <a16:creationId xmlns:a16="http://schemas.microsoft.com/office/drawing/2014/main" id="{8B94F84F-1590-9DE6-C3AC-9FBA58E40EFC}"/>
              </a:ext>
            </a:extLst>
          </p:cNvPr>
          <p:cNvPicPr>
            <a:picLocks noChangeAspect="1"/>
          </p:cNvPicPr>
          <p:nvPr userDrawn="1"/>
        </p:nvPicPr>
        <p:blipFill>
          <a:blip r:embed="rId2" cstate="print">
            <a:extLst>
              <a:ext uri="{28A0092B-C50C-407E-A947-70E740481C1C}">
                <a14:useLocalDpi xmlns:a14="http://schemas.microsoft.com/office/drawing/2010/main"/>
              </a:ext>
            </a:extLst>
          </a:blip>
          <a:stretch>
            <a:fillRect/>
          </a:stretch>
        </p:blipFill>
        <p:spPr>
          <a:xfrm>
            <a:off x="10725768" y="5901016"/>
            <a:ext cx="1256063" cy="762106"/>
          </a:xfrm>
          <a:prstGeom prst="rect">
            <a:avLst/>
          </a:prstGeom>
        </p:spPr>
      </p:pic>
      <p:sp>
        <p:nvSpPr>
          <p:cNvPr id="10" name="Footer Placeholder 8">
            <a:extLst>
              <a:ext uri="{FF2B5EF4-FFF2-40B4-BE49-F238E27FC236}">
                <a16:creationId xmlns:a16="http://schemas.microsoft.com/office/drawing/2014/main" id="{6D8387C3-85B8-44CF-42FB-C414F5876B21}"/>
              </a:ext>
            </a:extLst>
          </p:cNvPr>
          <p:cNvSpPr>
            <a:spLocks noGrp="1"/>
          </p:cNvSpPr>
          <p:nvPr>
            <p:ph type="ftr" sz="quarter" idx="3"/>
          </p:nvPr>
        </p:nvSpPr>
        <p:spPr>
          <a:xfrm>
            <a:off x="4038600" y="6282069"/>
            <a:ext cx="4114800" cy="365125"/>
          </a:xfrm>
          <a:prstGeom prst="rect">
            <a:avLst/>
          </a:prstGeom>
        </p:spPr>
        <p:txBody>
          <a:bodyPr vert="horz" lIns="91440" tIns="45720" rIns="91440" bIns="45720" rtlCol="0" anchor="ctr"/>
          <a:lstStyle>
            <a:lvl1pPr algn="ctr">
              <a:defRPr sz="1000">
                <a:solidFill>
                  <a:schemeClr val="tx1">
                    <a:tint val="82000"/>
                  </a:schemeClr>
                </a:solidFill>
                <a:latin typeface="+mn-lt"/>
              </a:defRPr>
            </a:lvl1pPr>
          </a:lstStyle>
          <a:p>
            <a:endParaRPr lang="en-IE"/>
          </a:p>
        </p:txBody>
      </p:sp>
    </p:spTree>
    <p:extLst>
      <p:ext uri="{BB962C8B-B14F-4D97-AF65-F5344CB8AC3E}">
        <p14:creationId xmlns:p14="http://schemas.microsoft.com/office/powerpoint/2010/main" val="34985161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Title and body text one colum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20F1C0-2CE9-2640-8D54-464A0BF69C2C}"/>
              </a:ext>
            </a:extLst>
          </p:cNvPr>
          <p:cNvSpPr>
            <a:spLocks noGrp="1"/>
          </p:cNvSpPr>
          <p:nvPr>
            <p:ph type="title"/>
          </p:nvPr>
        </p:nvSpPr>
        <p:spPr>
          <a:solidFill>
            <a:schemeClr val="bg1"/>
          </a:solidFill>
        </p:spPr>
        <p:txBody>
          <a:bodyPr/>
          <a:lstStyle/>
          <a:p>
            <a:r>
              <a:rPr lang="en-US"/>
              <a:t>Click to edit Master title style</a:t>
            </a:r>
            <a:endParaRPr lang="en-IE"/>
          </a:p>
        </p:txBody>
      </p:sp>
      <p:sp>
        <p:nvSpPr>
          <p:cNvPr id="7" name="Text Placeholder 2">
            <a:extLst>
              <a:ext uri="{FF2B5EF4-FFF2-40B4-BE49-F238E27FC236}">
                <a16:creationId xmlns:a16="http://schemas.microsoft.com/office/drawing/2014/main" id="{ABBD8A8F-01F7-069C-2D69-AFCA2F78DFC9}"/>
              </a:ext>
            </a:extLst>
          </p:cNvPr>
          <p:cNvSpPr>
            <a:spLocks noGrp="1"/>
          </p:cNvSpPr>
          <p:nvPr>
            <p:ph idx="1"/>
          </p:nvPr>
        </p:nvSpPr>
        <p:spPr>
          <a:xfrm>
            <a:off x="838200" y="1825625"/>
            <a:ext cx="10515600" cy="3638473"/>
          </a:xfrm>
          <a:prstGeom prst="rect">
            <a:avLst/>
          </a:prstGeom>
        </p:spPr>
        <p:txBody>
          <a:bodyPr vert="horz" lIns="144000" tIns="144000" rIns="144000" bIns="144000" rtlCol="0">
            <a:noAutofit/>
          </a:bodyPr>
          <a:lstStyle>
            <a:lvl1pPr marL="0" indent="0">
              <a:buNone/>
              <a:defRPr sz="2000"/>
            </a:lvl1pPr>
          </a:lstStyle>
          <a:p>
            <a:pPr lvl="0"/>
            <a:r>
              <a:rPr lang="en-US"/>
              <a:t>Click to edit Master text styles</a:t>
            </a:r>
          </a:p>
        </p:txBody>
      </p:sp>
      <p:sp>
        <p:nvSpPr>
          <p:cNvPr id="3" name="Slide Number Placeholder 5">
            <a:extLst>
              <a:ext uri="{FF2B5EF4-FFF2-40B4-BE49-F238E27FC236}">
                <a16:creationId xmlns:a16="http://schemas.microsoft.com/office/drawing/2014/main" id="{487499CD-21D1-84C4-7FD1-F33A396395B0}"/>
              </a:ext>
            </a:extLst>
          </p:cNvPr>
          <p:cNvSpPr>
            <a:spLocks noGrp="1"/>
          </p:cNvSpPr>
          <p:nvPr>
            <p:ph type="sldNum" sz="quarter" idx="4"/>
          </p:nvPr>
        </p:nvSpPr>
        <p:spPr>
          <a:xfrm>
            <a:off x="376188" y="6282069"/>
            <a:ext cx="2743200" cy="365125"/>
          </a:xfrm>
          <a:prstGeom prst="rect">
            <a:avLst/>
          </a:prstGeom>
        </p:spPr>
        <p:txBody>
          <a:bodyPr vert="horz" lIns="91440" tIns="45720" rIns="91440" bIns="45720" rtlCol="0" anchor="b"/>
          <a:lstStyle>
            <a:lvl1pPr algn="r">
              <a:defRPr sz="1000">
                <a:solidFill>
                  <a:schemeClr val="tx1"/>
                </a:solidFill>
                <a:latin typeface="+mn-lt"/>
              </a:defRPr>
            </a:lvl1pPr>
          </a:lstStyle>
          <a:p>
            <a:pPr algn="l"/>
            <a:fld id="{768364BB-9B21-4D29-A19C-C6410F652861}" type="slidenum">
              <a:rPr lang="en-IE" smtClean="0"/>
              <a:pPr algn="l"/>
              <a:t>‹#›</a:t>
            </a:fld>
            <a:endParaRPr lang="en-IE"/>
          </a:p>
        </p:txBody>
      </p:sp>
      <p:sp>
        <p:nvSpPr>
          <p:cNvPr id="5" name="Footer Placeholder 8">
            <a:extLst>
              <a:ext uri="{FF2B5EF4-FFF2-40B4-BE49-F238E27FC236}">
                <a16:creationId xmlns:a16="http://schemas.microsoft.com/office/drawing/2014/main" id="{3A7104ED-A036-D2F4-B40F-5A65C505AC4E}"/>
              </a:ext>
            </a:extLst>
          </p:cNvPr>
          <p:cNvSpPr>
            <a:spLocks noGrp="1"/>
          </p:cNvSpPr>
          <p:nvPr>
            <p:ph type="ftr" sz="quarter" idx="3"/>
          </p:nvPr>
        </p:nvSpPr>
        <p:spPr>
          <a:xfrm>
            <a:off x="4038600" y="6282069"/>
            <a:ext cx="4114800" cy="365125"/>
          </a:xfrm>
          <a:prstGeom prst="rect">
            <a:avLst/>
          </a:prstGeom>
        </p:spPr>
        <p:txBody>
          <a:bodyPr vert="horz" lIns="91440" tIns="45720" rIns="91440" bIns="45720" rtlCol="0" anchor="ctr"/>
          <a:lstStyle>
            <a:lvl1pPr algn="ctr">
              <a:defRPr sz="1000">
                <a:solidFill>
                  <a:schemeClr val="tx1">
                    <a:tint val="82000"/>
                  </a:schemeClr>
                </a:solidFill>
                <a:latin typeface="+mn-lt"/>
              </a:defRPr>
            </a:lvl1pPr>
          </a:lstStyle>
          <a:p>
            <a:endParaRPr lang="en-IE"/>
          </a:p>
        </p:txBody>
      </p:sp>
    </p:spTree>
    <p:extLst>
      <p:ext uri="{BB962C8B-B14F-4D97-AF65-F5344CB8AC3E}">
        <p14:creationId xmlns:p14="http://schemas.microsoft.com/office/powerpoint/2010/main" val="13992288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Title and body text and bullet point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20F1C0-2CE9-2640-8D54-464A0BF69C2C}"/>
              </a:ext>
            </a:extLst>
          </p:cNvPr>
          <p:cNvSpPr>
            <a:spLocks noGrp="1"/>
          </p:cNvSpPr>
          <p:nvPr>
            <p:ph type="title"/>
          </p:nvPr>
        </p:nvSpPr>
        <p:spPr/>
        <p:txBody>
          <a:bodyPr/>
          <a:lstStyle/>
          <a:p>
            <a:r>
              <a:rPr lang="en-US"/>
              <a:t>Click to edit Master title style</a:t>
            </a:r>
            <a:endParaRPr lang="en-IE"/>
          </a:p>
        </p:txBody>
      </p:sp>
      <p:sp>
        <p:nvSpPr>
          <p:cNvPr id="6" name="Text Placeholder 2">
            <a:extLst>
              <a:ext uri="{FF2B5EF4-FFF2-40B4-BE49-F238E27FC236}">
                <a16:creationId xmlns:a16="http://schemas.microsoft.com/office/drawing/2014/main" id="{509BE7C2-2602-0313-8D83-EAB1C755A713}"/>
              </a:ext>
            </a:extLst>
          </p:cNvPr>
          <p:cNvSpPr>
            <a:spLocks noGrp="1"/>
          </p:cNvSpPr>
          <p:nvPr>
            <p:ph idx="1"/>
          </p:nvPr>
        </p:nvSpPr>
        <p:spPr>
          <a:xfrm>
            <a:off x="838200" y="1825625"/>
            <a:ext cx="10515600" cy="3638473"/>
          </a:xfrm>
          <a:prstGeom prst="rect">
            <a:avLst/>
          </a:prstGeom>
        </p:spPr>
        <p:txBody>
          <a:bodyPr vert="horz" lIns="144000" tIns="144000" rIns="144000" bIns="144000" rtlCol="0">
            <a:noAutofit/>
          </a:bodyPr>
          <a:lstStyle>
            <a:lvl1pPr marL="342900" indent="-342900">
              <a:buClr>
                <a:schemeClr val="tx2"/>
              </a:buClr>
              <a:buSzPct val="150000"/>
              <a:buFont typeface="Arial" panose="020B0604020202020204" pitchFamily="34" charset="0"/>
              <a:buChar char="•"/>
              <a:defRPr sz="2000"/>
            </a:lvl1pPr>
            <a:lvl2pPr>
              <a:buClr>
                <a:schemeClr val="tx2"/>
              </a:buClr>
              <a:buSzPct val="100000"/>
              <a:defRPr sz="1800"/>
            </a:lvl2pPr>
            <a:lvl3pPr>
              <a:buClr>
                <a:schemeClr val="tx2"/>
              </a:buClr>
              <a:defRPr sz="1600"/>
            </a:lvl3pPr>
            <a:lvl4pPr>
              <a:buClr>
                <a:schemeClr val="tx2"/>
              </a:buClr>
              <a:defRPr sz="1400"/>
            </a:lvl4pPr>
          </a:lstStyle>
          <a:p>
            <a:pPr lvl="0"/>
            <a:r>
              <a:rPr lang="en-US"/>
              <a:t>Click to edit Master text styles</a:t>
            </a:r>
          </a:p>
          <a:p>
            <a:pPr lvl="1"/>
            <a:r>
              <a:rPr lang="en-US"/>
              <a:t>Second level</a:t>
            </a:r>
          </a:p>
          <a:p>
            <a:pPr lvl="2"/>
            <a:r>
              <a:rPr lang="en-US"/>
              <a:t>Third level</a:t>
            </a:r>
          </a:p>
        </p:txBody>
      </p:sp>
      <p:sp>
        <p:nvSpPr>
          <p:cNvPr id="3" name="Slide Number Placeholder 5">
            <a:extLst>
              <a:ext uri="{FF2B5EF4-FFF2-40B4-BE49-F238E27FC236}">
                <a16:creationId xmlns:a16="http://schemas.microsoft.com/office/drawing/2014/main" id="{5D43C2E6-DFE0-78B7-AEF2-E94F28383CAA}"/>
              </a:ext>
            </a:extLst>
          </p:cNvPr>
          <p:cNvSpPr>
            <a:spLocks noGrp="1"/>
          </p:cNvSpPr>
          <p:nvPr>
            <p:ph type="sldNum" sz="quarter" idx="4"/>
          </p:nvPr>
        </p:nvSpPr>
        <p:spPr>
          <a:xfrm>
            <a:off x="376188" y="6282069"/>
            <a:ext cx="2743200" cy="365125"/>
          </a:xfrm>
          <a:prstGeom prst="rect">
            <a:avLst/>
          </a:prstGeom>
        </p:spPr>
        <p:txBody>
          <a:bodyPr vert="horz" lIns="91440" tIns="45720" rIns="91440" bIns="45720" rtlCol="0" anchor="b"/>
          <a:lstStyle>
            <a:lvl1pPr algn="r">
              <a:defRPr sz="1000">
                <a:solidFill>
                  <a:schemeClr val="tx1"/>
                </a:solidFill>
                <a:latin typeface="+mn-lt"/>
              </a:defRPr>
            </a:lvl1pPr>
          </a:lstStyle>
          <a:p>
            <a:pPr algn="l"/>
            <a:fld id="{768364BB-9B21-4D29-A19C-C6410F652861}" type="slidenum">
              <a:rPr lang="en-IE" smtClean="0"/>
              <a:pPr algn="l"/>
              <a:t>‹#›</a:t>
            </a:fld>
            <a:endParaRPr lang="en-IE"/>
          </a:p>
        </p:txBody>
      </p:sp>
      <p:sp>
        <p:nvSpPr>
          <p:cNvPr id="5" name="Footer Placeholder 8">
            <a:extLst>
              <a:ext uri="{FF2B5EF4-FFF2-40B4-BE49-F238E27FC236}">
                <a16:creationId xmlns:a16="http://schemas.microsoft.com/office/drawing/2014/main" id="{2BE520F0-58F1-06F4-10C5-832EFDCE68DF}"/>
              </a:ext>
            </a:extLst>
          </p:cNvPr>
          <p:cNvSpPr>
            <a:spLocks noGrp="1"/>
          </p:cNvSpPr>
          <p:nvPr>
            <p:ph type="ftr" sz="quarter" idx="3"/>
          </p:nvPr>
        </p:nvSpPr>
        <p:spPr>
          <a:xfrm>
            <a:off x="4038600" y="6282069"/>
            <a:ext cx="4114800" cy="365125"/>
          </a:xfrm>
          <a:prstGeom prst="rect">
            <a:avLst/>
          </a:prstGeom>
        </p:spPr>
        <p:txBody>
          <a:bodyPr vert="horz" lIns="91440" tIns="45720" rIns="91440" bIns="45720" rtlCol="0" anchor="ctr"/>
          <a:lstStyle>
            <a:lvl1pPr algn="ctr">
              <a:defRPr sz="1000">
                <a:solidFill>
                  <a:schemeClr val="tx1">
                    <a:tint val="82000"/>
                  </a:schemeClr>
                </a:solidFill>
                <a:latin typeface="+mn-lt"/>
              </a:defRPr>
            </a:lvl1pPr>
          </a:lstStyle>
          <a:p>
            <a:endParaRPr lang="en-IE"/>
          </a:p>
        </p:txBody>
      </p:sp>
    </p:spTree>
    <p:extLst>
      <p:ext uri="{BB962C8B-B14F-4D97-AF65-F5344CB8AC3E}">
        <p14:creationId xmlns:p14="http://schemas.microsoft.com/office/powerpoint/2010/main" val="2749006131"/>
      </p:ext>
    </p:extLst>
  </p:cSld>
  <p:clrMapOvr>
    <a:masterClrMapping/>
  </p:clrMapOvr>
</p:sldLayout>
</file>

<file path=ppt/slideMasters/_rels/slideMaster1.xml.rels><?xml version="1.0" encoding="UTF-8" standalone="yes"?>
<Relationships xmlns="http://schemas.openxmlformats.org/package/2006/relationships"><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9" Type="http://schemas.openxmlformats.org/officeDocument/2006/relationships/theme" Target="../theme/theme1.xml"/><Relationship Id="rId21" Type="http://schemas.openxmlformats.org/officeDocument/2006/relationships/slideLayout" Target="../slideLayouts/slideLayout21.xml"/><Relationship Id="rId34" Type="http://schemas.openxmlformats.org/officeDocument/2006/relationships/slideLayout" Target="../slideLayouts/slideLayout34.xml"/><Relationship Id="rId42" Type="http://schemas.openxmlformats.org/officeDocument/2006/relationships/image" Target="../media/image1.emf"/><Relationship Id="rId7" Type="http://schemas.openxmlformats.org/officeDocument/2006/relationships/slideLayout" Target="../slideLayouts/slideLayout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9" Type="http://schemas.openxmlformats.org/officeDocument/2006/relationships/slideLayout" Target="../slideLayouts/slideLayout29.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slideLayout" Target="../slideLayouts/slideLayout32.xml"/><Relationship Id="rId37" Type="http://schemas.openxmlformats.org/officeDocument/2006/relationships/slideLayout" Target="../slideLayouts/slideLayout37.xml"/><Relationship Id="rId40" Type="http://schemas.openxmlformats.org/officeDocument/2006/relationships/tags" Target="../tags/tag1.xml"/><Relationship Id="rId45" Type="http://schemas.openxmlformats.org/officeDocument/2006/relationships/image" Target="../media/image4.png"/><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36" Type="http://schemas.openxmlformats.org/officeDocument/2006/relationships/slideLayout" Target="../slideLayouts/slideLayout36.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slideLayout" Target="../slideLayouts/slideLayout31.xml"/><Relationship Id="rId44" Type="http://schemas.openxmlformats.org/officeDocument/2006/relationships/image" Target="../media/image3.jpe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35" Type="http://schemas.openxmlformats.org/officeDocument/2006/relationships/slideLayout" Target="../slideLayouts/slideLayout35.xml"/><Relationship Id="rId43" Type="http://schemas.openxmlformats.org/officeDocument/2006/relationships/image" Target="../media/image2.png"/><Relationship Id="rId8" Type="http://schemas.openxmlformats.org/officeDocument/2006/relationships/slideLayout" Target="../slideLayouts/slideLayout8.xml"/><Relationship Id="rId3" Type="http://schemas.openxmlformats.org/officeDocument/2006/relationships/slideLayout" Target="../slideLayouts/slideLayout3.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slideLayout" Target="../slideLayouts/slideLayout33.xml"/><Relationship Id="rId38" Type="http://schemas.openxmlformats.org/officeDocument/2006/relationships/slideLayout" Target="../slideLayouts/slideLayout38.xml"/><Relationship Id="rId20" Type="http://schemas.openxmlformats.org/officeDocument/2006/relationships/slideLayout" Target="../slideLayouts/slideLayout20.xml"/><Relationship Id="rId41" Type="http://schemas.openxmlformats.org/officeDocument/2006/relationships/oleObject" Target="../embeddings/oleObject1.bin"/></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graphicFrame>
        <p:nvGraphicFramePr>
          <p:cNvPr id="10" name="think-cell data - do not delete" hidden="1">
            <a:extLst>
              <a:ext uri="{FF2B5EF4-FFF2-40B4-BE49-F238E27FC236}">
                <a16:creationId xmlns:a16="http://schemas.microsoft.com/office/drawing/2014/main" id="{9BFCF753-35EE-A431-3502-54767A84F847}"/>
              </a:ext>
            </a:extLst>
          </p:cNvPr>
          <p:cNvGraphicFramePr>
            <a:graphicFrameLocks/>
          </p:cNvGraphicFramePr>
          <p:nvPr userDrawn="1">
            <p:custDataLst>
              <p:tags r:id="rId40"/>
            </p:custDataLst>
            <p:extLst>
              <p:ext uri="{D42A27DB-BD31-4B8C-83A1-F6EECF244321}">
                <p14:modId xmlns:p14="http://schemas.microsoft.com/office/powerpoint/2010/main" val="1912845910"/>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1" imgW="426" imgH="426" progId="TCLayout.ActiveDocument.1">
                  <p:embed/>
                </p:oleObj>
              </mc:Choice>
              <mc:Fallback>
                <p:oleObj name="think-cell Slide" r:id="rId41" imgW="426" imgH="426" progId="TCLayout.ActiveDocument.1">
                  <p:embed/>
                  <p:pic>
                    <p:nvPicPr>
                      <p:cNvPr id="10" name="think-cell data - do not delete" hidden="1">
                        <a:extLst>
                          <a:ext uri="{FF2B5EF4-FFF2-40B4-BE49-F238E27FC236}">
                            <a16:creationId xmlns:a16="http://schemas.microsoft.com/office/drawing/2014/main" id="{9BFCF753-35EE-A431-3502-54767A84F847}"/>
                          </a:ext>
                        </a:extLst>
                      </p:cNvPr>
                      <p:cNvPicPr/>
                      <p:nvPr/>
                    </p:nvPicPr>
                    <p:blipFill>
                      <a:blip r:embed="rId42"/>
                      <a:stretch>
                        <a:fillRect/>
                      </a:stretch>
                    </p:blipFill>
                    <p:spPr>
                      <a:xfrm>
                        <a:off x="1588" y="1588"/>
                        <a:ext cx="1588" cy="1588"/>
                      </a:xfrm>
                      <a:prstGeom prst="rect">
                        <a:avLst/>
                      </a:prstGeom>
                    </p:spPr>
                  </p:pic>
                </p:oleObj>
              </mc:Fallback>
            </mc:AlternateContent>
          </a:graphicData>
        </a:graphic>
      </p:graphicFrame>
      <p:sp>
        <p:nvSpPr>
          <p:cNvPr id="6" name="Slide Number Placeholder 5">
            <a:extLst>
              <a:ext uri="{FF2B5EF4-FFF2-40B4-BE49-F238E27FC236}">
                <a16:creationId xmlns:a16="http://schemas.microsoft.com/office/drawing/2014/main" id="{2F0FE374-A678-A684-FA4B-26330CF65FB3}"/>
              </a:ext>
            </a:extLst>
          </p:cNvPr>
          <p:cNvSpPr>
            <a:spLocks noGrp="1"/>
          </p:cNvSpPr>
          <p:nvPr>
            <p:ph type="sldNum" sz="quarter" idx="4"/>
          </p:nvPr>
        </p:nvSpPr>
        <p:spPr>
          <a:xfrm>
            <a:off x="376188" y="6282069"/>
            <a:ext cx="2743200" cy="365125"/>
          </a:xfrm>
          <a:prstGeom prst="rect">
            <a:avLst/>
          </a:prstGeom>
        </p:spPr>
        <p:txBody>
          <a:bodyPr vert="horz" lIns="91440" tIns="45720" rIns="91440" bIns="45720" rtlCol="0" anchor="b"/>
          <a:lstStyle>
            <a:lvl1pPr algn="r">
              <a:defRPr sz="1000">
                <a:solidFill>
                  <a:schemeClr val="tx1"/>
                </a:solidFill>
                <a:latin typeface="+mn-lt"/>
              </a:defRPr>
            </a:lvl1pPr>
          </a:lstStyle>
          <a:p>
            <a:pPr algn="l"/>
            <a:fld id="{768364BB-9B21-4D29-A19C-C6410F652861}" type="slidenum">
              <a:rPr lang="en-IE" smtClean="0"/>
              <a:pPr algn="l"/>
              <a:t>‹#›</a:t>
            </a:fld>
            <a:endParaRPr lang="en-IE"/>
          </a:p>
        </p:txBody>
      </p:sp>
      <p:sp>
        <p:nvSpPr>
          <p:cNvPr id="2" name="Title Placeholder 1">
            <a:extLst>
              <a:ext uri="{FF2B5EF4-FFF2-40B4-BE49-F238E27FC236}">
                <a16:creationId xmlns:a16="http://schemas.microsoft.com/office/drawing/2014/main" id="{2D4A1E0C-386D-FF7A-6872-1942CD433577}"/>
              </a:ext>
            </a:extLst>
          </p:cNvPr>
          <p:cNvSpPr>
            <a:spLocks noGrp="1" noRot="1" noMove="1" noResize="1" noEditPoints="1" noAdjustHandles="1" noChangeArrowheads="1" noChangeShapeType="1"/>
          </p:cNvSpPr>
          <p:nvPr>
            <p:ph type="title"/>
          </p:nvPr>
        </p:nvSpPr>
        <p:spPr>
          <a:xfrm>
            <a:off x="838200" y="365126"/>
            <a:ext cx="10515600" cy="816904"/>
          </a:xfrm>
          <a:prstGeom prst="rect">
            <a:avLst/>
          </a:prstGeom>
        </p:spPr>
        <p:txBody>
          <a:bodyPr vert="horz" lIns="91440" tIns="45720" rIns="91440" bIns="45720" rtlCol="0" anchor="ctr">
            <a:noAutofit/>
          </a:bodyPr>
          <a:lstStyle/>
          <a:p>
            <a:r>
              <a:rPr lang="en-US"/>
              <a:t>Click to edit Master title style</a:t>
            </a:r>
            <a:endParaRPr lang="en-IE"/>
          </a:p>
        </p:txBody>
      </p:sp>
      <p:sp>
        <p:nvSpPr>
          <p:cNvPr id="3" name="Text Placeholder 2">
            <a:extLst>
              <a:ext uri="{FF2B5EF4-FFF2-40B4-BE49-F238E27FC236}">
                <a16:creationId xmlns:a16="http://schemas.microsoft.com/office/drawing/2014/main" id="{30EE66B9-5E84-94E6-4EDD-A9E25FB078A4}"/>
              </a:ext>
            </a:extLst>
          </p:cNvPr>
          <p:cNvSpPr>
            <a:spLocks noGrp="1"/>
          </p:cNvSpPr>
          <p:nvPr>
            <p:ph type="body" idx="1"/>
          </p:nvPr>
        </p:nvSpPr>
        <p:spPr>
          <a:xfrm>
            <a:off x="838200" y="1825625"/>
            <a:ext cx="10515600" cy="3942619"/>
          </a:xfrm>
          <a:prstGeom prst="rect">
            <a:avLst/>
          </a:prstGeom>
        </p:spPr>
        <p:txBody>
          <a:bodyPr vert="horz" lIns="144000" tIns="144000" rIns="144000" bIns="144000" rtlCol="0">
            <a:noAutofit/>
          </a:bodyPr>
          <a:lstStyle/>
          <a:p>
            <a:pPr lvl="0"/>
            <a:r>
              <a:rPr lang="en-US"/>
              <a:t>Click to edit Master text styles</a:t>
            </a:r>
          </a:p>
          <a:p>
            <a:pPr lvl="1"/>
            <a:endParaRPr lang="en-US"/>
          </a:p>
          <a:p>
            <a:pPr lvl="1"/>
            <a:endParaRPr lang="en-US"/>
          </a:p>
          <a:p>
            <a:pPr lvl="1"/>
            <a:endParaRPr lang="en-US"/>
          </a:p>
          <a:p>
            <a:pPr lvl="0"/>
            <a:endParaRPr lang="en-US"/>
          </a:p>
          <a:p>
            <a:pPr lvl="1"/>
            <a:endParaRPr lang="en-US"/>
          </a:p>
        </p:txBody>
      </p:sp>
      <p:pic>
        <p:nvPicPr>
          <p:cNvPr id="7" name="Picture 6">
            <a:extLst>
              <a:ext uri="{FF2B5EF4-FFF2-40B4-BE49-F238E27FC236}">
                <a16:creationId xmlns:a16="http://schemas.microsoft.com/office/drawing/2014/main" id="{9F653097-A9FD-84E7-4EFA-47C8DA485037}"/>
              </a:ext>
              <a:ext uri="{C183D7F6-B498-43B3-948B-1728B52AA6E4}">
                <adec:decorative xmlns:adec="http://schemas.microsoft.com/office/drawing/2017/decorative" val="1"/>
              </a:ext>
            </a:extLst>
          </p:cNvPr>
          <p:cNvPicPr>
            <a:picLocks noChangeAspect="1"/>
          </p:cNvPicPr>
          <p:nvPr/>
        </p:nvPicPr>
        <p:blipFill>
          <a:blip r:embed="rId43" cstate="print">
            <a:extLst>
              <a:ext uri="{28A0092B-C50C-407E-A947-70E740481C1C}">
                <a14:useLocalDpi xmlns:a14="http://schemas.microsoft.com/office/drawing/2010/main"/>
              </a:ext>
            </a:extLst>
          </a:blip>
          <a:stretch>
            <a:fillRect/>
          </a:stretch>
        </p:blipFill>
        <p:spPr>
          <a:xfrm>
            <a:off x="10725768" y="5901016"/>
            <a:ext cx="1256063" cy="762106"/>
          </a:xfrm>
          <a:prstGeom prst="rect">
            <a:avLst/>
          </a:prstGeom>
        </p:spPr>
      </p:pic>
      <p:pic>
        <p:nvPicPr>
          <p:cNvPr id="5" name="Picture 4" descr="A close-up of a line&#10;&#10;Description automatically generated" hidden="1">
            <a:extLst>
              <a:ext uri="{FF2B5EF4-FFF2-40B4-BE49-F238E27FC236}">
                <a16:creationId xmlns:a16="http://schemas.microsoft.com/office/drawing/2014/main" id="{CE57FDCE-6642-0FA5-3739-FA81457769C2}"/>
              </a:ext>
            </a:extLst>
          </p:cNvPr>
          <p:cNvPicPr>
            <a:picLocks noGrp="1" noRot="1" noChangeAspect="1" noMove="1" noResize="1" noEditPoints="1" noAdjustHandles="1" noChangeArrowheads="1" noChangeShapeType="1" noCrop="1"/>
          </p:cNvPicPr>
          <p:nvPr/>
        </p:nvPicPr>
        <p:blipFill>
          <a:blip r:embed="rId44" cstate="print">
            <a:alphaModFix amt="20000"/>
            <a:extLst>
              <a:ext uri="{28A0092B-C50C-407E-A947-70E740481C1C}">
                <a14:useLocalDpi xmlns:a14="http://schemas.microsoft.com/office/drawing/2010/main"/>
              </a:ext>
            </a:extLst>
          </a:blip>
          <a:stretch>
            <a:fillRect/>
          </a:stretch>
        </p:blipFill>
        <p:spPr>
          <a:xfrm>
            <a:off x="0" y="0"/>
            <a:ext cx="12192000" cy="6858000"/>
          </a:xfrm>
          <a:prstGeom prst="rect">
            <a:avLst/>
          </a:prstGeom>
        </p:spPr>
      </p:pic>
      <p:pic>
        <p:nvPicPr>
          <p:cNvPr id="4" name="Picture 3">
            <a:extLst>
              <a:ext uri="{FF2B5EF4-FFF2-40B4-BE49-F238E27FC236}">
                <a16:creationId xmlns:a16="http://schemas.microsoft.com/office/drawing/2014/main" id="{7D640C55-B1A0-5DE0-B0E4-F05DE5506E17}"/>
              </a:ext>
              <a:ext uri="{C183D7F6-B498-43B3-948B-1728B52AA6E4}">
                <adec:decorative xmlns:adec="http://schemas.microsoft.com/office/drawing/2017/decorative" val="1"/>
              </a:ext>
            </a:extLst>
          </p:cNvPr>
          <p:cNvPicPr>
            <a:picLocks noChangeAspect="1"/>
          </p:cNvPicPr>
          <p:nvPr userDrawn="1"/>
        </p:nvPicPr>
        <p:blipFill>
          <a:blip r:embed="rId43" cstate="print">
            <a:extLst>
              <a:ext uri="{28A0092B-C50C-407E-A947-70E740481C1C}">
                <a14:useLocalDpi xmlns:a14="http://schemas.microsoft.com/office/drawing/2010/main"/>
              </a:ext>
            </a:extLst>
          </a:blip>
          <a:stretch>
            <a:fillRect/>
          </a:stretch>
        </p:blipFill>
        <p:spPr>
          <a:xfrm>
            <a:off x="10725768" y="5901016"/>
            <a:ext cx="1256063" cy="762106"/>
          </a:xfrm>
          <a:prstGeom prst="rect">
            <a:avLst/>
          </a:prstGeom>
        </p:spPr>
      </p:pic>
      <p:pic>
        <p:nvPicPr>
          <p:cNvPr id="8" name="Picture 7" descr="A close-up of a line&#10;&#10;Description automatically generated" hidden="1">
            <a:extLst>
              <a:ext uri="{FF2B5EF4-FFF2-40B4-BE49-F238E27FC236}">
                <a16:creationId xmlns:a16="http://schemas.microsoft.com/office/drawing/2014/main" id="{A12B438D-C839-BF7B-253A-401802D9F2AC}"/>
              </a:ext>
            </a:extLst>
          </p:cNvPr>
          <p:cNvPicPr/>
          <p:nvPr userDrawn="1"/>
        </p:nvPicPr>
        <p:blipFill>
          <a:blip r:embed="rId44" cstate="print">
            <a:alphaModFix amt="20000"/>
            <a:extLst>
              <a:ext uri="{28A0092B-C50C-407E-A947-70E740481C1C}">
                <a14:useLocalDpi xmlns:a14="http://schemas.microsoft.com/office/drawing/2010/main"/>
              </a:ext>
            </a:extLst>
          </a:blip>
          <a:stretch>
            <a:fillRect/>
          </a:stretch>
        </p:blipFill>
        <p:spPr>
          <a:xfrm>
            <a:off x="0" y="0"/>
            <a:ext cx="12192000" cy="6858000"/>
          </a:xfrm>
          <a:prstGeom prst="rect">
            <a:avLst/>
          </a:prstGeom>
        </p:spPr>
      </p:pic>
      <p:sp>
        <p:nvSpPr>
          <p:cNvPr id="9" name="Footer Placeholder 8">
            <a:extLst>
              <a:ext uri="{FF2B5EF4-FFF2-40B4-BE49-F238E27FC236}">
                <a16:creationId xmlns:a16="http://schemas.microsoft.com/office/drawing/2014/main" id="{2756ABFE-DCB4-5FCC-525D-A462F5BB02E5}"/>
              </a:ext>
            </a:extLst>
          </p:cNvPr>
          <p:cNvSpPr>
            <a:spLocks noGrp="1"/>
          </p:cNvSpPr>
          <p:nvPr>
            <p:ph type="ftr" sz="quarter" idx="3"/>
          </p:nvPr>
        </p:nvSpPr>
        <p:spPr>
          <a:xfrm>
            <a:off x="4038600" y="6282069"/>
            <a:ext cx="4114800" cy="365125"/>
          </a:xfrm>
          <a:prstGeom prst="rect">
            <a:avLst/>
          </a:prstGeom>
        </p:spPr>
        <p:txBody>
          <a:bodyPr vert="horz" lIns="91440" tIns="45720" rIns="91440" bIns="45720" rtlCol="0" anchor="ctr"/>
          <a:lstStyle>
            <a:lvl1pPr algn="ctr">
              <a:defRPr sz="1000">
                <a:solidFill>
                  <a:schemeClr val="tx1">
                    <a:tint val="82000"/>
                  </a:schemeClr>
                </a:solidFill>
                <a:latin typeface="+mn-lt"/>
              </a:defRPr>
            </a:lvl1pPr>
          </a:lstStyle>
          <a:p>
            <a:endParaRPr lang="en-IE"/>
          </a:p>
        </p:txBody>
      </p:sp>
      <p:pic>
        <p:nvPicPr>
          <p:cNvPr id="11" name="Picture Placeholder 26" descr="A logo with text and a light bulb&#10;&#10;AI-generated content may be incorrect.">
            <a:extLst>
              <a:ext uri="{FF2B5EF4-FFF2-40B4-BE49-F238E27FC236}">
                <a16:creationId xmlns:a16="http://schemas.microsoft.com/office/drawing/2014/main" id="{365F79E8-8430-D7E7-A21F-6AAB506D3BF0}"/>
              </a:ext>
            </a:extLst>
          </p:cNvPr>
          <p:cNvPicPr>
            <a:picLocks noChangeAspect="1"/>
          </p:cNvPicPr>
          <p:nvPr userDrawn="1"/>
        </p:nvPicPr>
        <p:blipFill rotWithShape="1">
          <a:blip r:embed="rId45"/>
          <a:srcRect l="10718" t="10714" r="10718" b="10714"/>
          <a:stretch>
            <a:fillRect/>
          </a:stretch>
        </p:blipFill>
        <p:spPr>
          <a:xfrm>
            <a:off x="9929516" y="5952935"/>
            <a:ext cx="776671" cy="776671"/>
          </a:xfrm>
          <a:prstGeom prst="rect">
            <a:avLst/>
          </a:prstGeom>
          <a:solidFill>
            <a:schemeClr val="lt2"/>
          </a:solidFill>
          <a:ln w="28575" cap="flat" cmpd="sng">
            <a:noFill/>
            <a:prstDash val="solid"/>
            <a:round/>
            <a:headEnd type="none" w="sm" len="sm"/>
            <a:tailEnd type="none" w="sm" len="sm"/>
          </a:ln>
        </p:spPr>
      </p:pic>
    </p:spTree>
    <p:extLst>
      <p:ext uri="{BB962C8B-B14F-4D97-AF65-F5344CB8AC3E}">
        <p14:creationId xmlns:p14="http://schemas.microsoft.com/office/powerpoint/2010/main" val="229934592"/>
      </p:ext>
    </p:extLst>
  </p:cSld>
  <p:clrMap bg1="lt1" tx1="dk1" bg2="lt2" tx2="dk2" accent1="accent1" accent2="accent2" accent3="accent3" accent4="accent4" accent5="accent5" accent6="accent6" hlink="hlink" folHlink="folHlink"/>
  <p:sldLayoutIdLst>
    <p:sldLayoutId id="2147483921" r:id="rId1"/>
    <p:sldLayoutId id="2147483922" r:id="rId2"/>
    <p:sldLayoutId id="2147483923" r:id="rId3"/>
    <p:sldLayoutId id="2147483924" r:id="rId4"/>
    <p:sldLayoutId id="2147483925" r:id="rId5"/>
    <p:sldLayoutId id="2147483926" r:id="rId6"/>
    <p:sldLayoutId id="2147483927" r:id="rId7"/>
    <p:sldLayoutId id="2147483928" r:id="rId8"/>
    <p:sldLayoutId id="2147483929" r:id="rId9"/>
    <p:sldLayoutId id="2147483930" r:id="rId10"/>
    <p:sldLayoutId id="2147483931" r:id="rId11"/>
    <p:sldLayoutId id="2147483932" r:id="rId12"/>
    <p:sldLayoutId id="2147483933" r:id="rId13"/>
    <p:sldLayoutId id="2147483934" r:id="rId14"/>
    <p:sldLayoutId id="2147483935" r:id="rId15"/>
    <p:sldLayoutId id="2147483936" r:id="rId16"/>
    <p:sldLayoutId id="2147483937" r:id="rId17"/>
    <p:sldLayoutId id="2147483938" r:id="rId18"/>
    <p:sldLayoutId id="2147483939" r:id="rId19"/>
    <p:sldLayoutId id="2147483940" r:id="rId20"/>
    <p:sldLayoutId id="2147483941" r:id="rId21"/>
    <p:sldLayoutId id="2147483942" r:id="rId22"/>
    <p:sldLayoutId id="2147483943" r:id="rId23"/>
    <p:sldLayoutId id="2147483944" r:id="rId24"/>
    <p:sldLayoutId id="2147483945" r:id="rId25"/>
    <p:sldLayoutId id="2147483946" r:id="rId26"/>
    <p:sldLayoutId id="2147483947" r:id="rId27"/>
    <p:sldLayoutId id="2147483948" r:id="rId28"/>
    <p:sldLayoutId id="2147483949" r:id="rId29"/>
    <p:sldLayoutId id="2147483950" r:id="rId30"/>
    <p:sldLayoutId id="2147483951" r:id="rId31"/>
    <p:sldLayoutId id="2147483952" r:id="rId32"/>
    <p:sldLayoutId id="2147483953" r:id="rId33"/>
    <p:sldLayoutId id="2147483954" r:id="rId34"/>
    <p:sldLayoutId id="2147483955" r:id="rId35"/>
    <p:sldLayoutId id="2147483956" r:id="rId36"/>
    <p:sldLayoutId id="2147483957" r:id="rId37"/>
    <p:sldLayoutId id="2147483958" r:id="rId38"/>
  </p:sldLayoutIdLst>
  <p:txStyles>
    <p:titleStyle>
      <a:lvl1pPr algn="l" defTabSz="914400" rtl="0" eaLnBrk="1" latinLnBrk="0" hangingPunct="1">
        <a:lnSpc>
          <a:spcPct val="90000"/>
        </a:lnSpc>
        <a:spcBef>
          <a:spcPct val="0"/>
        </a:spcBef>
        <a:buNone/>
        <a:defRPr sz="4400" kern="1200">
          <a:solidFill>
            <a:schemeClr val="tx2"/>
          </a:solidFill>
          <a:latin typeface="+mj-lt"/>
          <a:ea typeface="+mj-ea"/>
          <a:cs typeface="+mj-cs"/>
        </a:defRPr>
      </a:lvl1pPr>
    </p:titleStyle>
    <p:bodyStyle>
      <a:lvl1pPr marL="342900" indent="-342900" algn="l" defTabSz="914400" rtl="0" eaLnBrk="1" latinLnBrk="0" hangingPunct="1">
        <a:lnSpc>
          <a:spcPct val="90000"/>
        </a:lnSpc>
        <a:spcBef>
          <a:spcPts val="1000"/>
        </a:spcBef>
        <a:buClr>
          <a:schemeClr val="tx2"/>
        </a:buClr>
        <a:buFont typeface="Arial" panose="020B0604020202020204" pitchFamily="34" charset="0"/>
        <a:buChar char="•"/>
        <a:defRPr sz="2000" kern="1200">
          <a:solidFill>
            <a:schemeClr val="tx1">
              <a:lumMod val="95000"/>
              <a:lumOff val="5000"/>
            </a:schemeClr>
          </a:solidFill>
          <a:latin typeface="+mn-lt"/>
          <a:ea typeface="+mn-ea"/>
          <a:cs typeface="+mn-cs"/>
        </a:defRPr>
      </a:lvl1pPr>
      <a:lvl2pPr marL="742950" indent="-285750" algn="l" defTabSz="914400" rtl="0" eaLnBrk="1" latinLnBrk="0" hangingPunct="1">
        <a:lnSpc>
          <a:spcPct val="90000"/>
        </a:lnSpc>
        <a:spcBef>
          <a:spcPts val="500"/>
        </a:spcBef>
        <a:buClr>
          <a:schemeClr val="tx2"/>
        </a:buClr>
        <a:buFont typeface="Arial" panose="020B0604020202020204" pitchFamily="34" charset="0"/>
        <a:buChar char="•"/>
        <a:defRPr sz="18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Clr>
          <a:schemeClr val="tx2"/>
        </a:buClr>
        <a:buFont typeface="Arial" panose="020B0604020202020204" pitchFamily="34" charset="0"/>
        <a:buChar char="•"/>
        <a:defRPr sz="16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Clr>
          <a:schemeClr val="tx2"/>
        </a:buClr>
        <a:buFont typeface="Arial" panose="020B0604020202020204" pitchFamily="34" charset="0"/>
        <a:buChar char="•"/>
        <a:defRPr sz="14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3" orient="horz" pos="2160" userDrawn="1">
          <p15:clr>
            <a:srgbClr val="F26B43"/>
          </p15:clr>
        </p15:guide>
        <p15:guide id="4" pos="3840" userDrawn="1">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E064147-F580-B872-9E48-112AEAA49ABC}"/>
            </a:ext>
          </a:extLst>
        </p:cNvPr>
        <p:cNvGrpSpPr/>
        <p:nvPr/>
      </p:nvGrpSpPr>
      <p:grpSpPr>
        <a:xfrm>
          <a:off x="0" y="0"/>
          <a:ext cx="0" cy="0"/>
          <a:chOff x="0" y="0"/>
          <a:chExt cx="0" cy="0"/>
        </a:xfrm>
      </p:grpSpPr>
      <p:sp>
        <p:nvSpPr>
          <p:cNvPr id="14" name="Title 16">
            <a:extLst>
              <a:ext uri="{FF2B5EF4-FFF2-40B4-BE49-F238E27FC236}">
                <a16:creationId xmlns:a16="http://schemas.microsoft.com/office/drawing/2014/main" id="{58066157-AC4E-F54B-1E53-6558A147BC51}"/>
              </a:ext>
            </a:extLst>
          </p:cNvPr>
          <p:cNvSpPr txBox="1">
            <a:spLocks/>
          </p:cNvSpPr>
          <p:nvPr/>
        </p:nvSpPr>
        <p:spPr>
          <a:xfrm>
            <a:off x="0" y="0"/>
            <a:ext cx="12192000" cy="1182030"/>
          </a:xfrm>
          <a:prstGeom prst="rect">
            <a:avLst/>
          </a:prstGeom>
          <a:solidFill>
            <a:srgbClr val="003399"/>
          </a:solidFill>
        </p:spPr>
        <p:txBody>
          <a:bodyPr vert="horz" lIns="72000" tIns="72000" rIns="72000" bIns="72000" rtlCol="0" anchor="ctr">
            <a:noAutofit/>
          </a:bodyPr>
          <a:lstStyle>
            <a:lvl1pPr algn="l" defTabSz="914400" rtl="0" eaLnBrk="1" latinLnBrk="0" hangingPunct="1">
              <a:lnSpc>
                <a:spcPct val="90000"/>
              </a:lnSpc>
              <a:spcBef>
                <a:spcPct val="0"/>
              </a:spcBef>
              <a:buNone/>
              <a:defRPr sz="4400" kern="1200">
                <a:solidFill>
                  <a:schemeClr val="bg1"/>
                </a:solidFill>
                <a:highlight>
                  <a:srgbClr val="003399"/>
                </a:highlight>
                <a:latin typeface="+mj-lt"/>
                <a:ea typeface="+mj-ea"/>
                <a:cs typeface="+mj-cs"/>
              </a:defRPr>
            </a:lvl1pPr>
          </a:lstStyle>
          <a:p>
            <a:pPr>
              <a:buClrTx/>
              <a:buFontTx/>
            </a:pPr>
            <a:r>
              <a:rPr lang="en-GB" sz="3400" dirty="0"/>
              <a:t>Mid-Term Evaluation for the Tourism-Led Model for Local Economic Development Support Programme</a:t>
            </a:r>
            <a:r>
              <a:rPr lang="fr-BE" sz="3400" dirty="0"/>
              <a:t>   </a:t>
            </a:r>
            <a:endParaRPr lang="en-IE" sz="3400" dirty="0"/>
          </a:p>
        </p:txBody>
      </p:sp>
      <p:sp>
        <p:nvSpPr>
          <p:cNvPr id="15" name="Content Placeholder 20">
            <a:extLst>
              <a:ext uri="{FF2B5EF4-FFF2-40B4-BE49-F238E27FC236}">
                <a16:creationId xmlns:a16="http://schemas.microsoft.com/office/drawing/2014/main" id="{4B2AA2A1-FD35-AAC0-ADEF-DA6FC9708EFE}"/>
              </a:ext>
            </a:extLst>
          </p:cNvPr>
          <p:cNvSpPr txBox="1">
            <a:spLocks/>
          </p:cNvSpPr>
          <p:nvPr/>
        </p:nvSpPr>
        <p:spPr>
          <a:xfrm>
            <a:off x="781246" y="1512231"/>
            <a:ext cx="10629508" cy="460375"/>
          </a:xfrm>
          <a:prstGeom prst="rect">
            <a:avLst/>
          </a:prstGeom>
          <a:solidFill>
            <a:schemeClr val="accent6">
              <a:lumMod val="60000"/>
              <a:lumOff val="40000"/>
            </a:schemeClr>
          </a:solidFill>
          <a:ln w="12700" cap="rnd">
            <a:noFill/>
            <a:round/>
          </a:ln>
        </p:spPr>
        <p:txBody>
          <a:bodyPr vert="horz" lIns="72000" tIns="72000" rIns="72000" bIns="72000" rtlCol="0" anchor="ctr">
            <a:noAutofit/>
          </a:bodyPr>
          <a:lstStyle>
            <a:lvl1pPr marL="0" indent="0" defTabSz="914400" eaLnBrk="1" latinLnBrk="0" hangingPunct="1">
              <a:lnSpc>
                <a:spcPct val="90000"/>
              </a:lnSpc>
              <a:spcBef>
                <a:spcPts val="1000"/>
              </a:spcBef>
              <a:buClr>
                <a:schemeClr val="tx2"/>
              </a:buClr>
              <a:buFont typeface="Arial" panose="020B0604020202020204" pitchFamily="34" charset="0"/>
              <a:buNone/>
              <a:defRPr sz="1800" b="1" kern="1200">
                <a:solidFill>
                  <a:schemeClr val="bg1"/>
                </a:solidFill>
                <a:latin typeface="+mn-lt"/>
                <a:ea typeface="+mn-ea"/>
                <a:cs typeface="+mn-cs"/>
              </a:defRPr>
            </a:lvl1pPr>
            <a:lvl2pPr marL="742950" indent="-285750" defTabSz="914400" eaLnBrk="1" latinLnBrk="0" hangingPunct="1">
              <a:lnSpc>
                <a:spcPct val="90000"/>
              </a:lnSpc>
              <a:spcBef>
                <a:spcPts val="500"/>
              </a:spcBef>
              <a:buClr>
                <a:schemeClr val="tx2"/>
              </a:buClr>
              <a:buFont typeface="Arial" panose="020B0604020202020204" pitchFamily="34" charset="0"/>
              <a:buChar char="•"/>
              <a:defRPr sz="1800" kern="1200">
                <a:solidFill>
                  <a:schemeClr val="dk1"/>
                </a:solidFill>
                <a:latin typeface="+mn-lt"/>
                <a:ea typeface="+mn-ea"/>
                <a:cs typeface="+mn-cs"/>
              </a:defRPr>
            </a:lvl2pPr>
            <a:lvl3pPr marL="1143000" indent="-228600" defTabSz="914400" eaLnBrk="1" latinLnBrk="0" hangingPunct="1">
              <a:lnSpc>
                <a:spcPct val="90000"/>
              </a:lnSpc>
              <a:spcBef>
                <a:spcPts val="500"/>
              </a:spcBef>
              <a:buClr>
                <a:schemeClr val="tx2"/>
              </a:buClr>
              <a:buFont typeface="Arial" panose="020B0604020202020204" pitchFamily="34" charset="0"/>
              <a:buChar char="•"/>
              <a:defRPr sz="1600" kern="1200">
                <a:solidFill>
                  <a:schemeClr val="dk1"/>
                </a:solidFill>
                <a:latin typeface="+mn-lt"/>
                <a:ea typeface="+mn-ea"/>
                <a:cs typeface="+mn-cs"/>
              </a:defRPr>
            </a:lvl3pPr>
            <a:lvl4pPr marL="1600200" indent="-228600" defTabSz="914400" eaLnBrk="1" latinLnBrk="0" hangingPunct="1">
              <a:lnSpc>
                <a:spcPct val="90000"/>
              </a:lnSpc>
              <a:spcBef>
                <a:spcPts val="500"/>
              </a:spcBef>
              <a:buClr>
                <a:schemeClr val="tx2"/>
              </a:buClr>
              <a:buFont typeface="Arial" panose="020B0604020202020204" pitchFamily="34" charset="0"/>
              <a:buChar char="•"/>
              <a:defRPr kern="1200">
                <a:solidFill>
                  <a:schemeClr val="dk1"/>
                </a:solidFill>
                <a:latin typeface="+mn-lt"/>
                <a:ea typeface="+mn-ea"/>
                <a:cs typeface="+mn-cs"/>
              </a:defRPr>
            </a:lvl4pPr>
            <a:lvl5pPr marL="2057400" indent="-228600" defTabSz="914400" eaLnBrk="1" latinLnBrk="0" hangingPunct="1">
              <a:lnSpc>
                <a:spcPct val="90000"/>
              </a:lnSpc>
              <a:spcBef>
                <a:spcPts val="500"/>
              </a:spcBef>
              <a:buFont typeface="Arial" panose="020B0604020202020204" pitchFamily="34" charset="0"/>
              <a:buChar char="•"/>
              <a:defRPr sz="1800" kern="1200">
                <a:solidFill>
                  <a:schemeClr val="dk1"/>
                </a:solidFill>
                <a:latin typeface="+mn-lt"/>
                <a:ea typeface="+mn-ea"/>
                <a:cs typeface="+mn-cs"/>
              </a:defRPr>
            </a:lvl5pPr>
            <a:lvl6pPr marL="2514600" indent="-228600" defTabSz="914400" eaLnBrk="1" latinLnBrk="0" hangingPunct="1">
              <a:lnSpc>
                <a:spcPct val="90000"/>
              </a:lnSpc>
              <a:spcBef>
                <a:spcPts val="500"/>
              </a:spcBef>
              <a:buFont typeface="Arial" panose="020B0604020202020204" pitchFamily="34" charset="0"/>
              <a:buChar char="•"/>
              <a:defRPr sz="1800" kern="1200">
                <a:solidFill>
                  <a:schemeClr val="dk1"/>
                </a:solidFill>
                <a:latin typeface="+mn-lt"/>
                <a:ea typeface="+mn-ea"/>
                <a:cs typeface="+mn-cs"/>
              </a:defRPr>
            </a:lvl6pPr>
            <a:lvl7pPr marL="2971800" indent="-228600" defTabSz="914400" eaLnBrk="1" latinLnBrk="0" hangingPunct="1">
              <a:lnSpc>
                <a:spcPct val="90000"/>
              </a:lnSpc>
              <a:spcBef>
                <a:spcPts val="500"/>
              </a:spcBef>
              <a:buFont typeface="Arial" panose="020B0604020202020204" pitchFamily="34" charset="0"/>
              <a:buChar char="•"/>
              <a:defRPr sz="1800" kern="1200">
                <a:solidFill>
                  <a:schemeClr val="dk1"/>
                </a:solidFill>
                <a:latin typeface="+mn-lt"/>
                <a:ea typeface="+mn-ea"/>
                <a:cs typeface="+mn-cs"/>
              </a:defRPr>
            </a:lvl7pPr>
            <a:lvl8pPr marL="3429000" indent="-228600" defTabSz="914400" eaLnBrk="1" latinLnBrk="0" hangingPunct="1">
              <a:lnSpc>
                <a:spcPct val="90000"/>
              </a:lnSpc>
              <a:spcBef>
                <a:spcPts val="500"/>
              </a:spcBef>
              <a:buFont typeface="Arial" panose="020B0604020202020204" pitchFamily="34" charset="0"/>
              <a:buChar char="•"/>
              <a:defRPr sz="1800" kern="1200">
                <a:solidFill>
                  <a:schemeClr val="dk1"/>
                </a:solidFill>
                <a:latin typeface="+mn-lt"/>
                <a:ea typeface="+mn-ea"/>
                <a:cs typeface="+mn-cs"/>
              </a:defRPr>
            </a:lvl8pPr>
            <a:lvl9pPr marL="3886200" indent="-228600" defTabSz="914400" eaLnBrk="1" latinLnBrk="0" hangingPunct="1">
              <a:lnSpc>
                <a:spcPct val="90000"/>
              </a:lnSpc>
              <a:spcBef>
                <a:spcPts val="500"/>
              </a:spcBef>
              <a:buFont typeface="Arial" panose="020B0604020202020204" pitchFamily="34" charset="0"/>
              <a:buChar char="•"/>
              <a:defRPr sz="1800" kern="1200">
                <a:solidFill>
                  <a:schemeClr val="dk1"/>
                </a:solidFill>
                <a:latin typeface="+mn-lt"/>
                <a:ea typeface="+mn-ea"/>
                <a:cs typeface="+mn-cs"/>
              </a:defRPr>
            </a:lvl9pPr>
          </a:lstStyle>
          <a:p>
            <a:r>
              <a:rPr lang="en-US" sz="1600" dirty="0"/>
              <a:t>Tourism-Led Model for Local Economic Development Support </a:t>
            </a:r>
            <a:r>
              <a:rPr lang="en-US" sz="1600" dirty="0" err="1"/>
              <a:t>programme</a:t>
            </a:r>
            <a:endParaRPr lang="en-GB" sz="1600" dirty="0"/>
          </a:p>
        </p:txBody>
      </p:sp>
      <p:sp>
        <p:nvSpPr>
          <p:cNvPr id="16" name="Content Placeholder 17">
            <a:extLst>
              <a:ext uri="{FF2B5EF4-FFF2-40B4-BE49-F238E27FC236}">
                <a16:creationId xmlns:a16="http://schemas.microsoft.com/office/drawing/2014/main" id="{ACC9560D-441A-6435-0B47-5482C3A58526}"/>
              </a:ext>
            </a:extLst>
          </p:cNvPr>
          <p:cNvSpPr txBox="1">
            <a:spLocks/>
          </p:cNvSpPr>
          <p:nvPr/>
        </p:nvSpPr>
        <p:spPr>
          <a:xfrm>
            <a:off x="781245" y="2072641"/>
            <a:ext cx="10629508" cy="2299334"/>
          </a:xfrm>
          <a:prstGeom prst="rect">
            <a:avLst/>
          </a:prstGeom>
          <a:solidFill>
            <a:schemeClr val="bg1">
              <a:alpha val="50000"/>
            </a:schemeClr>
          </a:solidFill>
          <a:ln>
            <a:solidFill>
              <a:schemeClr val="accent6"/>
            </a:solidFill>
          </a:ln>
        </p:spPr>
        <p:txBody>
          <a:bodyPr/>
          <a:lstStyle>
            <a:lvl1pPr marL="342900" indent="-342900" algn="l" defTabSz="914400" rtl="0" eaLnBrk="1" latinLnBrk="0" hangingPunct="1">
              <a:lnSpc>
                <a:spcPct val="90000"/>
              </a:lnSpc>
              <a:spcBef>
                <a:spcPts val="1000"/>
              </a:spcBef>
              <a:buClr>
                <a:schemeClr val="tx2"/>
              </a:buClr>
              <a:buFont typeface="Arial" panose="020B0604020202020204" pitchFamily="34" charset="0"/>
              <a:buChar char="•"/>
              <a:defRPr sz="2000" kern="1200">
                <a:solidFill>
                  <a:schemeClr val="tx1">
                    <a:lumMod val="95000"/>
                    <a:lumOff val="5000"/>
                  </a:schemeClr>
                </a:solidFill>
                <a:latin typeface="+mn-lt"/>
                <a:ea typeface="+mn-ea"/>
                <a:cs typeface="+mn-cs"/>
              </a:defRPr>
            </a:lvl1pPr>
            <a:lvl2pPr marL="742950" indent="-285750" algn="l" defTabSz="914400" rtl="0" eaLnBrk="1" latinLnBrk="0" hangingPunct="1">
              <a:lnSpc>
                <a:spcPct val="90000"/>
              </a:lnSpc>
              <a:spcBef>
                <a:spcPts val="500"/>
              </a:spcBef>
              <a:buClr>
                <a:schemeClr val="tx2"/>
              </a:buClr>
              <a:buFont typeface="Arial" panose="020B0604020202020204" pitchFamily="34" charset="0"/>
              <a:buChar char="•"/>
              <a:defRPr sz="18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Clr>
                <a:schemeClr val="tx2"/>
              </a:buClr>
              <a:buFont typeface="Arial" panose="020B0604020202020204" pitchFamily="34" charset="0"/>
              <a:buChar char="•"/>
              <a:defRPr sz="16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Clr>
                <a:schemeClr val="tx2"/>
              </a:buClr>
              <a:buFont typeface="Arial" panose="020B0604020202020204" pitchFamily="34" charset="0"/>
              <a:buChar char="•"/>
              <a:defRPr sz="14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GB" sz="1250" dirty="0" err="1">
                <a:highlight>
                  <a:srgbClr val="FFFFFF"/>
                </a:highlight>
              </a:rPr>
              <a:t>AITP</a:t>
            </a:r>
            <a:r>
              <a:rPr lang="en-GB" sz="1250" dirty="0">
                <a:highlight>
                  <a:srgbClr val="FFFFFF"/>
                </a:highlight>
              </a:rPr>
              <a:t> was designed to address major structural constraints affecting tourism development in Albania’s inland and culturally rich regions. Through a financing package of EUR 105 million combining EU grants with EBRD sovereign loans and financial instruments, the programme adopted an ambitious integrated approach bringing together tourism development, infrastructure, heritage restoration, MSME support and inclusion measures within a single initiative. </a:t>
            </a:r>
          </a:p>
          <a:p>
            <a:pPr marL="0" indent="0">
              <a:buNone/>
            </a:pPr>
            <a:r>
              <a:rPr lang="en-GB" sz="1250" dirty="0">
                <a:highlight>
                  <a:srgbClr val="FFFFFF"/>
                </a:highlight>
              </a:rPr>
              <a:t>The overall objective of Tourism-Led Model for Local Economic Development Support Programme is to improve the competitiveness and economic growth of Albania through high-quality and sustainable tourism, in line with the National Strategy for Development and Integration.</a:t>
            </a:r>
          </a:p>
          <a:p>
            <a:pPr marL="0" indent="0">
              <a:buNone/>
            </a:pPr>
            <a:r>
              <a:rPr lang="en-GB" sz="1250" dirty="0">
                <a:highlight>
                  <a:srgbClr val="FFFFFF"/>
                </a:highlight>
              </a:rPr>
              <a:t>The specific objectives and expected results, as stated in the programming documentation, are linked to increasing quality and sustainability of the integrated tourism offers in four pilot territories (Berat, </a:t>
            </a:r>
            <a:r>
              <a:rPr lang="en-GB" sz="1250" dirty="0" err="1">
                <a:highlight>
                  <a:srgbClr val="FFFFFF"/>
                </a:highlight>
              </a:rPr>
              <a:t>Fier</a:t>
            </a:r>
            <a:r>
              <a:rPr lang="en-GB" sz="1250" dirty="0">
                <a:highlight>
                  <a:srgbClr val="FFFFFF"/>
                </a:highlight>
              </a:rPr>
              <a:t>, </a:t>
            </a:r>
            <a:r>
              <a:rPr lang="en-GB" sz="1250" dirty="0" err="1">
                <a:highlight>
                  <a:srgbClr val="FFFFFF"/>
                </a:highlight>
              </a:rPr>
              <a:t>Korça</a:t>
            </a:r>
            <a:r>
              <a:rPr lang="en-GB" sz="1250" dirty="0">
                <a:highlight>
                  <a:srgbClr val="FFFFFF"/>
                </a:highlight>
              </a:rPr>
              <a:t>, Shkodër); Enhance and preserve the attractiveness of cultural, natural and other assets in the pilot territories;  Improve the local sustainable development of priority infrastructure and its climate resilience within Albania’s regional development policy and provide access to finance to local MSMEs to increase their competitiveness in the Albanian economy. </a:t>
            </a:r>
            <a:r>
              <a:rPr lang="en-IE" sz="1250" dirty="0">
                <a:highlight>
                  <a:srgbClr val="FFFFFF"/>
                </a:highlight>
              </a:rPr>
              <a:t>Implementation </a:t>
            </a:r>
            <a:r>
              <a:rPr lang="en-IE" sz="1250">
                <a:highlight>
                  <a:srgbClr val="FFFFFF"/>
                </a:highlight>
              </a:rPr>
              <a:t>period from 2018 to 2027 </a:t>
            </a:r>
            <a:r>
              <a:rPr lang="en-IE" sz="1250" dirty="0">
                <a:highlight>
                  <a:srgbClr val="FFFFFF"/>
                </a:highlight>
              </a:rPr>
              <a:t>and budget a 40 million euro grant from the EU combined with a 60 million euro loan from the EBRD.</a:t>
            </a:r>
            <a:endParaRPr lang="en-GB" sz="1250" dirty="0">
              <a:highlight>
                <a:srgbClr val="FFFFFF"/>
              </a:highlight>
            </a:endParaRPr>
          </a:p>
          <a:p>
            <a:pPr marL="0" indent="0">
              <a:buNone/>
            </a:pPr>
            <a:endParaRPr lang="en-GB" sz="1250" dirty="0">
              <a:highlight>
                <a:srgbClr val="FFFFFF"/>
              </a:highlight>
            </a:endParaRPr>
          </a:p>
        </p:txBody>
      </p:sp>
    </p:spTree>
    <p:extLst>
      <p:ext uri="{BB962C8B-B14F-4D97-AF65-F5344CB8AC3E}">
        <p14:creationId xmlns:p14="http://schemas.microsoft.com/office/powerpoint/2010/main" val="25014131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Title 16">
            <a:extLst>
              <a:ext uri="{FF2B5EF4-FFF2-40B4-BE49-F238E27FC236}">
                <a16:creationId xmlns:a16="http://schemas.microsoft.com/office/drawing/2014/main" id="{021BCB6A-EEB8-7C27-E137-00D425A90F2E}"/>
              </a:ext>
            </a:extLst>
          </p:cNvPr>
          <p:cNvSpPr txBox="1">
            <a:spLocks/>
          </p:cNvSpPr>
          <p:nvPr/>
        </p:nvSpPr>
        <p:spPr>
          <a:xfrm>
            <a:off x="0" y="0"/>
            <a:ext cx="12192000" cy="1182030"/>
          </a:xfrm>
          <a:prstGeom prst="rect">
            <a:avLst/>
          </a:prstGeom>
          <a:solidFill>
            <a:srgbClr val="003399"/>
          </a:solidFill>
        </p:spPr>
        <p:txBody>
          <a:bodyPr vert="horz" lIns="72000" tIns="72000" rIns="72000" bIns="72000" rtlCol="0" anchor="ctr">
            <a:noAutofit/>
          </a:bodyPr>
          <a:lstStyle>
            <a:lvl1pPr algn="l" defTabSz="914400" rtl="0" eaLnBrk="1" latinLnBrk="0" hangingPunct="1">
              <a:lnSpc>
                <a:spcPct val="90000"/>
              </a:lnSpc>
              <a:spcBef>
                <a:spcPct val="0"/>
              </a:spcBef>
              <a:buNone/>
              <a:defRPr sz="4400" kern="1200">
                <a:solidFill>
                  <a:schemeClr val="bg1"/>
                </a:solidFill>
                <a:highlight>
                  <a:srgbClr val="003399"/>
                </a:highlight>
                <a:latin typeface="+mj-lt"/>
                <a:ea typeface="+mj-ea"/>
                <a:cs typeface="+mj-cs"/>
              </a:defRPr>
            </a:lvl1pPr>
          </a:lstStyle>
          <a:p>
            <a:pPr>
              <a:buClrTx/>
              <a:buFontTx/>
            </a:pPr>
            <a:r>
              <a:rPr lang="en-GB" sz="3400"/>
              <a:t>Mid-Term Evaluation for the Tourism-Led Model for Local Economic Development Support Programme </a:t>
            </a:r>
            <a:endParaRPr lang="en-IE" sz="3400" dirty="0"/>
          </a:p>
        </p:txBody>
      </p:sp>
      <p:sp>
        <p:nvSpPr>
          <p:cNvPr id="15" name="Content Placeholder 20">
            <a:extLst>
              <a:ext uri="{FF2B5EF4-FFF2-40B4-BE49-F238E27FC236}">
                <a16:creationId xmlns:a16="http://schemas.microsoft.com/office/drawing/2014/main" id="{D88AAC15-0058-6439-AB7F-1D3FAF4D0A8B}"/>
              </a:ext>
            </a:extLst>
          </p:cNvPr>
          <p:cNvSpPr txBox="1">
            <a:spLocks/>
          </p:cNvSpPr>
          <p:nvPr/>
        </p:nvSpPr>
        <p:spPr>
          <a:xfrm>
            <a:off x="781247" y="1641632"/>
            <a:ext cx="3045644" cy="460375"/>
          </a:xfrm>
          <a:prstGeom prst="rect">
            <a:avLst/>
          </a:prstGeom>
          <a:solidFill>
            <a:schemeClr val="accent6">
              <a:lumMod val="60000"/>
              <a:lumOff val="40000"/>
            </a:schemeClr>
          </a:solidFill>
          <a:ln w="12700" cap="rnd">
            <a:noFill/>
            <a:round/>
          </a:ln>
        </p:spPr>
        <p:txBody>
          <a:bodyPr vert="horz" lIns="72000" tIns="72000" rIns="72000" bIns="72000" rtlCol="0">
            <a:noAutofit/>
          </a:bodyPr>
          <a:lstStyle>
            <a:lvl1pPr marL="0" indent="0" defTabSz="914400" eaLnBrk="1" latinLnBrk="0" hangingPunct="1">
              <a:lnSpc>
                <a:spcPct val="90000"/>
              </a:lnSpc>
              <a:spcBef>
                <a:spcPts val="1000"/>
              </a:spcBef>
              <a:buClr>
                <a:schemeClr val="tx2"/>
              </a:buClr>
              <a:buFont typeface="Arial" panose="020B0604020202020204" pitchFamily="34" charset="0"/>
              <a:buNone/>
              <a:defRPr sz="1800" b="1" kern="1200">
                <a:solidFill>
                  <a:schemeClr val="bg1"/>
                </a:solidFill>
                <a:latin typeface="+mn-lt"/>
                <a:ea typeface="+mn-ea"/>
                <a:cs typeface="+mn-cs"/>
              </a:defRPr>
            </a:lvl1pPr>
            <a:lvl2pPr marL="742950" indent="-285750" defTabSz="914400" eaLnBrk="1" latinLnBrk="0" hangingPunct="1">
              <a:lnSpc>
                <a:spcPct val="90000"/>
              </a:lnSpc>
              <a:spcBef>
                <a:spcPts val="500"/>
              </a:spcBef>
              <a:buClr>
                <a:schemeClr val="tx2"/>
              </a:buClr>
              <a:buFont typeface="Arial" panose="020B0604020202020204" pitchFamily="34" charset="0"/>
              <a:buChar char="•"/>
              <a:defRPr sz="1800" kern="1200">
                <a:solidFill>
                  <a:schemeClr val="dk1"/>
                </a:solidFill>
                <a:latin typeface="+mn-lt"/>
                <a:ea typeface="+mn-ea"/>
                <a:cs typeface="+mn-cs"/>
              </a:defRPr>
            </a:lvl2pPr>
            <a:lvl3pPr marL="1143000" indent="-228600" defTabSz="914400" eaLnBrk="1" latinLnBrk="0" hangingPunct="1">
              <a:lnSpc>
                <a:spcPct val="90000"/>
              </a:lnSpc>
              <a:spcBef>
                <a:spcPts val="500"/>
              </a:spcBef>
              <a:buClr>
                <a:schemeClr val="tx2"/>
              </a:buClr>
              <a:buFont typeface="Arial" panose="020B0604020202020204" pitchFamily="34" charset="0"/>
              <a:buChar char="•"/>
              <a:defRPr sz="1600" kern="1200">
                <a:solidFill>
                  <a:schemeClr val="dk1"/>
                </a:solidFill>
                <a:latin typeface="+mn-lt"/>
                <a:ea typeface="+mn-ea"/>
                <a:cs typeface="+mn-cs"/>
              </a:defRPr>
            </a:lvl3pPr>
            <a:lvl4pPr marL="1600200" indent="-228600" defTabSz="914400" eaLnBrk="1" latinLnBrk="0" hangingPunct="1">
              <a:lnSpc>
                <a:spcPct val="90000"/>
              </a:lnSpc>
              <a:spcBef>
                <a:spcPts val="500"/>
              </a:spcBef>
              <a:buClr>
                <a:schemeClr val="tx2"/>
              </a:buClr>
              <a:buFont typeface="Arial" panose="020B0604020202020204" pitchFamily="34" charset="0"/>
              <a:buChar char="•"/>
              <a:defRPr kern="1200">
                <a:solidFill>
                  <a:schemeClr val="dk1"/>
                </a:solidFill>
                <a:latin typeface="+mn-lt"/>
                <a:ea typeface="+mn-ea"/>
                <a:cs typeface="+mn-cs"/>
              </a:defRPr>
            </a:lvl4pPr>
            <a:lvl5pPr marL="2057400" indent="-228600" defTabSz="914400" eaLnBrk="1" latinLnBrk="0" hangingPunct="1">
              <a:lnSpc>
                <a:spcPct val="90000"/>
              </a:lnSpc>
              <a:spcBef>
                <a:spcPts val="500"/>
              </a:spcBef>
              <a:buFont typeface="Arial" panose="020B0604020202020204" pitchFamily="34" charset="0"/>
              <a:buChar char="•"/>
              <a:defRPr sz="1800" kern="1200">
                <a:solidFill>
                  <a:schemeClr val="dk1"/>
                </a:solidFill>
                <a:latin typeface="+mn-lt"/>
                <a:ea typeface="+mn-ea"/>
                <a:cs typeface="+mn-cs"/>
              </a:defRPr>
            </a:lvl5pPr>
            <a:lvl6pPr marL="2514600" indent="-228600" defTabSz="914400" eaLnBrk="1" latinLnBrk="0" hangingPunct="1">
              <a:lnSpc>
                <a:spcPct val="90000"/>
              </a:lnSpc>
              <a:spcBef>
                <a:spcPts val="500"/>
              </a:spcBef>
              <a:buFont typeface="Arial" panose="020B0604020202020204" pitchFamily="34" charset="0"/>
              <a:buChar char="•"/>
              <a:defRPr sz="1800" kern="1200">
                <a:solidFill>
                  <a:schemeClr val="dk1"/>
                </a:solidFill>
                <a:latin typeface="+mn-lt"/>
                <a:ea typeface="+mn-ea"/>
                <a:cs typeface="+mn-cs"/>
              </a:defRPr>
            </a:lvl6pPr>
            <a:lvl7pPr marL="2971800" indent="-228600" defTabSz="914400" eaLnBrk="1" latinLnBrk="0" hangingPunct="1">
              <a:lnSpc>
                <a:spcPct val="90000"/>
              </a:lnSpc>
              <a:spcBef>
                <a:spcPts val="500"/>
              </a:spcBef>
              <a:buFont typeface="Arial" panose="020B0604020202020204" pitchFamily="34" charset="0"/>
              <a:buChar char="•"/>
              <a:defRPr sz="1800" kern="1200">
                <a:solidFill>
                  <a:schemeClr val="dk1"/>
                </a:solidFill>
                <a:latin typeface="+mn-lt"/>
                <a:ea typeface="+mn-ea"/>
                <a:cs typeface="+mn-cs"/>
              </a:defRPr>
            </a:lvl7pPr>
            <a:lvl8pPr marL="3429000" indent="-228600" defTabSz="914400" eaLnBrk="1" latinLnBrk="0" hangingPunct="1">
              <a:lnSpc>
                <a:spcPct val="90000"/>
              </a:lnSpc>
              <a:spcBef>
                <a:spcPts val="500"/>
              </a:spcBef>
              <a:buFont typeface="Arial" panose="020B0604020202020204" pitchFamily="34" charset="0"/>
              <a:buChar char="•"/>
              <a:defRPr sz="1800" kern="1200">
                <a:solidFill>
                  <a:schemeClr val="dk1"/>
                </a:solidFill>
                <a:latin typeface="+mn-lt"/>
                <a:ea typeface="+mn-ea"/>
                <a:cs typeface="+mn-cs"/>
              </a:defRPr>
            </a:lvl8pPr>
            <a:lvl9pPr marL="3886200" indent="-228600" defTabSz="914400" eaLnBrk="1" latinLnBrk="0" hangingPunct="1">
              <a:lnSpc>
                <a:spcPct val="90000"/>
              </a:lnSpc>
              <a:spcBef>
                <a:spcPts val="500"/>
              </a:spcBef>
              <a:buFont typeface="Arial" panose="020B0604020202020204" pitchFamily="34" charset="0"/>
              <a:buChar char="•"/>
              <a:defRPr sz="1800" kern="1200">
                <a:solidFill>
                  <a:schemeClr val="dk1"/>
                </a:solidFill>
                <a:latin typeface="+mn-lt"/>
                <a:ea typeface="+mn-ea"/>
                <a:cs typeface="+mn-cs"/>
              </a:defRPr>
            </a:lvl9pPr>
          </a:lstStyle>
          <a:p>
            <a:r>
              <a:rPr lang="fr-BE" sz="1600" dirty="0"/>
              <a:t>Main </a:t>
            </a:r>
            <a:r>
              <a:rPr lang="fr-BE" sz="1600" dirty="0" err="1"/>
              <a:t>findings</a:t>
            </a:r>
            <a:endParaRPr lang="en-IE" sz="1600" dirty="0"/>
          </a:p>
        </p:txBody>
      </p:sp>
      <p:sp>
        <p:nvSpPr>
          <p:cNvPr id="16" name="Content Placeholder 17">
            <a:extLst>
              <a:ext uri="{FF2B5EF4-FFF2-40B4-BE49-F238E27FC236}">
                <a16:creationId xmlns:a16="http://schemas.microsoft.com/office/drawing/2014/main" id="{015CA7DC-D53F-77DA-8AB0-2BEBE3973F67}"/>
              </a:ext>
            </a:extLst>
          </p:cNvPr>
          <p:cNvSpPr txBox="1">
            <a:spLocks/>
          </p:cNvSpPr>
          <p:nvPr/>
        </p:nvSpPr>
        <p:spPr>
          <a:xfrm>
            <a:off x="781247" y="2302808"/>
            <a:ext cx="3045644" cy="3566702"/>
          </a:xfrm>
          <a:prstGeom prst="rect">
            <a:avLst/>
          </a:prstGeom>
          <a:solidFill>
            <a:schemeClr val="bg1">
              <a:alpha val="50000"/>
            </a:schemeClr>
          </a:solidFill>
          <a:ln>
            <a:solidFill>
              <a:schemeClr val="accent6"/>
            </a:solidFill>
          </a:ln>
        </p:spPr>
        <p:txBody>
          <a:bodyPr/>
          <a:lstStyle>
            <a:lvl1pPr marL="342900" indent="-342900" algn="l" defTabSz="914400" rtl="0" eaLnBrk="1" latinLnBrk="0" hangingPunct="1">
              <a:lnSpc>
                <a:spcPct val="90000"/>
              </a:lnSpc>
              <a:spcBef>
                <a:spcPts val="1000"/>
              </a:spcBef>
              <a:buClr>
                <a:schemeClr val="tx2"/>
              </a:buClr>
              <a:buFont typeface="Arial" panose="020B0604020202020204" pitchFamily="34" charset="0"/>
              <a:buChar char="•"/>
              <a:defRPr sz="2000" kern="1200">
                <a:solidFill>
                  <a:schemeClr val="tx1">
                    <a:lumMod val="95000"/>
                    <a:lumOff val="5000"/>
                  </a:schemeClr>
                </a:solidFill>
                <a:latin typeface="+mn-lt"/>
                <a:ea typeface="+mn-ea"/>
                <a:cs typeface="+mn-cs"/>
              </a:defRPr>
            </a:lvl1pPr>
            <a:lvl2pPr marL="742950" indent="-285750" algn="l" defTabSz="914400" rtl="0" eaLnBrk="1" latinLnBrk="0" hangingPunct="1">
              <a:lnSpc>
                <a:spcPct val="90000"/>
              </a:lnSpc>
              <a:spcBef>
                <a:spcPts val="500"/>
              </a:spcBef>
              <a:buClr>
                <a:schemeClr val="tx2"/>
              </a:buClr>
              <a:buFont typeface="Arial" panose="020B0604020202020204" pitchFamily="34" charset="0"/>
              <a:buChar char="•"/>
              <a:defRPr sz="18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Clr>
                <a:schemeClr val="tx2"/>
              </a:buClr>
              <a:buFont typeface="Arial" panose="020B0604020202020204" pitchFamily="34" charset="0"/>
              <a:buChar char="•"/>
              <a:defRPr sz="16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Clr>
                <a:schemeClr val="tx2"/>
              </a:buClr>
              <a:buFont typeface="Arial" panose="020B0604020202020204" pitchFamily="34" charset="0"/>
              <a:buChar char="•"/>
              <a:defRPr sz="14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GB" sz="1200" dirty="0">
                <a:highlight>
                  <a:srgbClr val="FFFFFF"/>
                </a:highlight>
              </a:rPr>
              <a:t>The projects correctly identified the main barriers limiting sustainable tourism growth.</a:t>
            </a:r>
          </a:p>
          <a:p>
            <a:pPr marL="0" indent="0">
              <a:buNone/>
            </a:pPr>
            <a:r>
              <a:rPr lang="en-GB" sz="1200" dirty="0">
                <a:highlight>
                  <a:srgbClr val="FFFFFF"/>
                </a:highlight>
              </a:rPr>
              <a:t>The project continue to be highly relevant for Albania’s tourism and regional development priorities </a:t>
            </a:r>
          </a:p>
          <a:p>
            <a:pPr marL="0" indent="0">
              <a:buNone/>
            </a:pPr>
            <a:r>
              <a:rPr lang="en-GB" sz="1200" dirty="0">
                <a:highlight>
                  <a:srgbClr val="FFFFFF"/>
                </a:highlight>
              </a:rPr>
              <a:t>The programme demonstrates strong EU added value as it combines grants, loans and technical assistance</a:t>
            </a:r>
          </a:p>
          <a:p>
            <a:pPr marL="0" indent="0">
              <a:buNone/>
            </a:pPr>
            <a:r>
              <a:rPr lang="en-GB" sz="1200" dirty="0">
                <a:highlight>
                  <a:srgbClr val="FFFFFF"/>
                </a:highlight>
              </a:rPr>
              <a:t>The original vision for a comprehensive programme was limited by significant initial delays and limited coordination across components  </a:t>
            </a:r>
          </a:p>
          <a:p>
            <a:pPr marL="0" indent="0">
              <a:buNone/>
            </a:pPr>
            <a:r>
              <a:rPr lang="en-GB" sz="1200" dirty="0">
                <a:highlight>
                  <a:srgbClr val="FFFFFF"/>
                </a:highlight>
              </a:rPr>
              <a:t>The opportunity the project provided to strengthen the policy dialogue on tourism both locally and at central level has not been sufficiently capitalised upon  </a:t>
            </a:r>
            <a:endParaRPr lang="en-IE" sz="1200" dirty="0">
              <a:highlight>
                <a:srgbClr val="FFFFFF"/>
              </a:highlight>
            </a:endParaRPr>
          </a:p>
        </p:txBody>
      </p:sp>
      <p:sp>
        <p:nvSpPr>
          <p:cNvPr id="17" name="Content Placeholder 21">
            <a:extLst>
              <a:ext uri="{FF2B5EF4-FFF2-40B4-BE49-F238E27FC236}">
                <a16:creationId xmlns:a16="http://schemas.microsoft.com/office/drawing/2014/main" id="{48353D5D-C017-32E7-B3F9-CA90F650E66D}"/>
              </a:ext>
            </a:extLst>
          </p:cNvPr>
          <p:cNvSpPr txBox="1">
            <a:spLocks noGrp="1" noRot="1" noMove="1" noResize="1" noEditPoints="1" noAdjustHandles="1" noChangeArrowheads="1" noChangeShapeType="1"/>
          </p:cNvSpPr>
          <p:nvPr/>
        </p:nvSpPr>
        <p:spPr>
          <a:xfrm>
            <a:off x="4529972" y="1622779"/>
            <a:ext cx="3132055" cy="460375"/>
          </a:xfrm>
          <a:prstGeom prst="rect">
            <a:avLst/>
          </a:prstGeom>
          <a:solidFill>
            <a:schemeClr val="accent6">
              <a:lumMod val="60000"/>
              <a:lumOff val="40000"/>
            </a:schemeClr>
          </a:solidFill>
          <a:ln w="12700" cap="rnd">
            <a:noFill/>
            <a:round/>
          </a:ln>
        </p:spPr>
        <p:txBody>
          <a:bodyPr vert="horz" lIns="72000" tIns="72000" rIns="72000" bIns="72000" rtlCol="0">
            <a:noAutofit/>
          </a:bodyPr>
          <a:lstStyle>
            <a:defPPr marR="0" lvl="0" algn="l" rtl="0">
              <a:lnSpc>
                <a:spcPct val="100000"/>
              </a:lnSpc>
              <a:spcBef>
                <a:spcPts val="0"/>
              </a:spcBef>
              <a:spcAft>
                <a:spcPts val="0"/>
              </a:spcAft>
            </a:defPPr>
            <a:lvl1pPr marL="0" indent="0" defTabSz="914400" eaLnBrk="1" latinLnBrk="0" hangingPunct="1">
              <a:lnSpc>
                <a:spcPct val="90000"/>
              </a:lnSpc>
              <a:spcBef>
                <a:spcPts val="1000"/>
              </a:spcBef>
              <a:buClr>
                <a:schemeClr val="tx2"/>
              </a:buClr>
              <a:buFont typeface="Arial" panose="020B0604020202020204" pitchFamily="34" charset="0"/>
              <a:buNone/>
              <a:defRPr sz="1800" b="1" kern="1200">
                <a:solidFill>
                  <a:schemeClr val="bg1"/>
                </a:solidFill>
                <a:latin typeface="+mn-lt"/>
                <a:ea typeface="+mn-ea"/>
                <a:cs typeface="+mn-cs"/>
              </a:defRPr>
            </a:lvl1pPr>
            <a:lvl2pPr marL="742950" indent="-285750" defTabSz="914400" eaLnBrk="1" latinLnBrk="0" hangingPunct="1">
              <a:lnSpc>
                <a:spcPct val="90000"/>
              </a:lnSpc>
              <a:spcBef>
                <a:spcPts val="500"/>
              </a:spcBef>
              <a:buClr>
                <a:schemeClr val="tx2"/>
              </a:buClr>
              <a:buFont typeface="Arial" panose="020B0604020202020204" pitchFamily="34" charset="0"/>
              <a:buChar char="•"/>
              <a:defRPr sz="1800" kern="1200">
                <a:solidFill>
                  <a:schemeClr val="dk1"/>
                </a:solidFill>
                <a:latin typeface="+mn-lt"/>
                <a:ea typeface="+mn-ea"/>
                <a:cs typeface="+mn-cs"/>
              </a:defRPr>
            </a:lvl2pPr>
            <a:lvl3pPr marL="1143000" indent="-228600" defTabSz="914400" eaLnBrk="1" latinLnBrk="0" hangingPunct="1">
              <a:lnSpc>
                <a:spcPct val="90000"/>
              </a:lnSpc>
              <a:spcBef>
                <a:spcPts val="500"/>
              </a:spcBef>
              <a:buClr>
                <a:schemeClr val="tx2"/>
              </a:buClr>
              <a:buFont typeface="Arial" panose="020B0604020202020204" pitchFamily="34" charset="0"/>
              <a:buChar char="•"/>
              <a:defRPr sz="1600" kern="1200">
                <a:solidFill>
                  <a:schemeClr val="dk1"/>
                </a:solidFill>
                <a:latin typeface="+mn-lt"/>
                <a:ea typeface="+mn-ea"/>
                <a:cs typeface="+mn-cs"/>
              </a:defRPr>
            </a:lvl3pPr>
            <a:lvl4pPr marL="1600200" indent="-228600" defTabSz="914400" eaLnBrk="1" latinLnBrk="0" hangingPunct="1">
              <a:lnSpc>
                <a:spcPct val="90000"/>
              </a:lnSpc>
              <a:spcBef>
                <a:spcPts val="500"/>
              </a:spcBef>
              <a:buClr>
                <a:schemeClr val="tx2"/>
              </a:buClr>
              <a:buFont typeface="Arial" panose="020B0604020202020204" pitchFamily="34" charset="0"/>
              <a:buChar char="•"/>
              <a:defRPr kern="1200">
                <a:solidFill>
                  <a:schemeClr val="dk1"/>
                </a:solidFill>
                <a:latin typeface="+mn-lt"/>
                <a:ea typeface="+mn-ea"/>
                <a:cs typeface="+mn-cs"/>
              </a:defRPr>
            </a:lvl4pPr>
            <a:lvl5pPr marL="2057400" indent="-228600" defTabSz="914400" eaLnBrk="1" latinLnBrk="0" hangingPunct="1">
              <a:lnSpc>
                <a:spcPct val="90000"/>
              </a:lnSpc>
              <a:spcBef>
                <a:spcPts val="500"/>
              </a:spcBef>
              <a:buFont typeface="Arial" panose="020B0604020202020204" pitchFamily="34" charset="0"/>
              <a:buChar char="•"/>
              <a:defRPr sz="1800" kern="1200">
                <a:solidFill>
                  <a:schemeClr val="dk1"/>
                </a:solidFill>
                <a:latin typeface="+mn-lt"/>
                <a:ea typeface="+mn-ea"/>
                <a:cs typeface="+mn-cs"/>
              </a:defRPr>
            </a:lvl5pPr>
            <a:lvl6pPr marL="2514600" indent="-228600" defTabSz="914400" eaLnBrk="1" latinLnBrk="0" hangingPunct="1">
              <a:lnSpc>
                <a:spcPct val="90000"/>
              </a:lnSpc>
              <a:spcBef>
                <a:spcPts val="500"/>
              </a:spcBef>
              <a:buFont typeface="Arial" panose="020B0604020202020204" pitchFamily="34" charset="0"/>
              <a:buChar char="•"/>
              <a:defRPr sz="1800" kern="1200">
                <a:solidFill>
                  <a:schemeClr val="dk1"/>
                </a:solidFill>
                <a:latin typeface="+mn-lt"/>
                <a:ea typeface="+mn-ea"/>
                <a:cs typeface="+mn-cs"/>
              </a:defRPr>
            </a:lvl6pPr>
            <a:lvl7pPr marL="2971800" indent="-228600" defTabSz="914400" eaLnBrk="1" latinLnBrk="0" hangingPunct="1">
              <a:lnSpc>
                <a:spcPct val="90000"/>
              </a:lnSpc>
              <a:spcBef>
                <a:spcPts val="500"/>
              </a:spcBef>
              <a:buFont typeface="Arial" panose="020B0604020202020204" pitchFamily="34" charset="0"/>
              <a:buChar char="•"/>
              <a:defRPr sz="1800" kern="1200">
                <a:solidFill>
                  <a:schemeClr val="dk1"/>
                </a:solidFill>
                <a:latin typeface="+mn-lt"/>
                <a:ea typeface="+mn-ea"/>
                <a:cs typeface="+mn-cs"/>
              </a:defRPr>
            </a:lvl7pPr>
            <a:lvl8pPr marL="3429000" indent="-228600" defTabSz="914400" eaLnBrk="1" latinLnBrk="0" hangingPunct="1">
              <a:lnSpc>
                <a:spcPct val="90000"/>
              </a:lnSpc>
              <a:spcBef>
                <a:spcPts val="500"/>
              </a:spcBef>
              <a:buFont typeface="Arial" panose="020B0604020202020204" pitchFamily="34" charset="0"/>
              <a:buChar char="•"/>
              <a:defRPr sz="1800" kern="1200">
                <a:solidFill>
                  <a:schemeClr val="dk1"/>
                </a:solidFill>
                <a:latin typeface="+mn-lt"/>
                <a:ea typeface="+mn-ea"/>
                <a:cs typeface="+mn-cs"/>
              </a:defRPr>
            </a:lvl8pPr>
            <a:lvl9pPr marL="3886200" indent="-228600" defTabSz="914400" eaLnBrk="1" latinLnBrk="0" hangingPunct="1">
              <a:lnSpc>
                <a:spcPct val="90000"/>
              </a:lnSpc>
              <a:spcBef>
                <a:spcPts val="500"/>
              </a:spcBef>
              <a:buFont typeface="Arial" panose="020B0604020202020204" pitchFamily="34" charset="0"/>
              <a:buChar char="•"/>
              <a:defRPr sz="1800" kern="1200">
                <a:solidFill>
                  <a:schemeClr val="dk1"/>
                </a:solidFill>
                <a:latin typeface="+mn-lt"/>
                <a:ea typeface="+mn-ea"/>
                <a:cs typeface="+mn-cs"/>
              </a:defRPr>
            </a:lvl9pPr>
          </a:lstStyle>
          <a:p>
            <a:r>
              <a:rPr lang="fr-BE" sz="1600"/>
              <a:t>Lessons learnt</a:t>
            </a:r>
            <a:endParaRPr lang="en-IE" sz="1600"/>
          </a:p>
        </p:txBody>
      </p:sp>
      <p:sp>
        <p:nvSpPr>
          <p:cNvPr id="18" name="Content Placeholder 18">
            <a:extLst>
              <a:ext uri="{FF2B5EF4-FFF2-40B4-BE49-F238E27FC236}">
                <a16:creationId xmlns:a16="http://schemas.microsoft.com/office/drawing/2014/main" id="{46EB06F5-0912-DE52-5C71-AD381E485B5F}"/>
              </a:ext>
            </a:extLst>
          </p:cNvPr>
          <p:cNvSpPr txBox="1">
            <a:spLocks noGrp="1" noRot="1" noMove="1" noResize="1" noEditPoints="1" noAdjustHandles="1" noChangeArrowheads="1" noChangeShapeType="1"/>
          </p:cNvSpPr>
          <p:nvPr/>
        </p:nvSpPr>
        <p:spPr>
          <a:xfrm>
            <a:off x="4529973" y="2302808"/>
            <a:ext cx="3132055" cy="3566702"/>
          </a:xfrm>
          <a:prstGeom prst="rect">
            <a:avLst/>
          </a:prstGeom>
          <a:solidFill>
            <a:schemeClr val="bg1">
              <a:alpha val="50000"/>
            </a:schemeClr>
          </a:solidFill>
          <a:ln>
            <a:solidFill>
              <a:schemeClr val="accent6"/>
            </a:solidFill>
          </a:ln>
        </p:spPr>
        <p:txBody>
          <a:bodyPr/>
          <a:lstStyle>
            <a:lvl1pPr marL="342900" indent="-342900" algn="l" defTabSz="914400" rtl="0" eaLnBrk="1" latinLnBrk="0" hangingPunct="1">
              <a:lnSpc>
                <a:spcPct val="90000"/>
              </a:lnSpc>
              <a:spcBef>
                <a:spcPts val="1000"/>
              </a:spcBef>
              <a:buClr>
                <a:schemeClr val="tx2"/>
              </a:buClr>
              <a:buFont typeface="Arial" panose="020B0604020202020204" pitchFamily="34" charset="0"/>
              <a:buChar char="•"/>
              <a:defRPr sz="2000" kern="1200">
                <a:solidFill>
                  <a:schemeClr val="tx1">
                    <a:lumMod val="95000"/>
                    <a:lumOff val="5000"/>
                  </a:schemeClr>
                </a:solidFill>
                <a:latin typeface="+mn-lt"/>
                <a:ea typeface="+mn-ea"/>
                <a:cs typeface="+mn-cs"/>
              </a:defRPr>
            </a:lvl1pPr>
            <a:lvl2pPr marL="742950" indent="-285750" algn="l" defTabSz="914400" rtl="0" eaLnBrk="1" latinLnBrk="0" hangingPunct="1">
              <a:lnSpc>
                <a:spcPct val="90000"/>
              </a:lnSpc>
              <a:spcBef>
                <a:spcPts val="500"/>
              </a:spcBef>
              <a:buClr>
                <a:schemeClr val="tx2"/>
              </a:buClr>
              <a:buFont typeface="Arial" panose="020B0604020202020204" pitchFamily="34" charset="0"/>
              <a:buChar char="•"/>
              <a:defRPr sz="18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Clr>
                <a:schemeClr val="tx2"/>
              </a:buClr>
              <a:buFont typeface="Arial" panose="020B0604020202020204" pitchFamily="34" charset="0"/>
              <a:buChar char="•"/>
              <a:defRPr sz="16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Clr>
                <a:schemeClr val="tx2"/>
              </a:buClr>
              <a:buFont typeface="Arial" panose="020B0604020202020204" pitchFamily="34" charset="0"/>
              <a:buChar char="•"/>
              <a:defRPr sz="14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GB" sz="1200" dirty="0"/>
              <a:t>The implementation of the programme was focused on individual municipalities in a country as small as Albania, a focus on regional development could have further strengthened the impact of the activities. </a:t>
            </a:r>
          </a:p>
          <a:p>
            <a:pPr marL="0" indent="0">
              <a:buNone/>
            </a:pPr>
            <a:r>
              <a:rPr lang="en-GB" sz="1200" dirty="0"/>
              <a:t>A strong focus on the governance structures for instance through a single led implementation structure is needed in projects like this one, which combines loans, grants and technical assistance </a:t>
            </a:r>
          </a:p>
          <a:p>
            <a:pPr marL="0" indent="0">
              <a:buNone/>
            </a:pPr>
            <a:r>
              <a:rPr lang="en-GB" sz="1200" dirty="0"/>
              <a:t>The baseline should have been established in the initial phases of the project and a much stronger focus on data collection would have benefitted the communication on impact. 	</a:t>
            </a:r>
          </a:p>
          <a:p>
            <a:pPr marL="0" indent="0">
              <a:buNone/>
            </a:pPr>
            <a:endParaRPr lang="en-IE" sz="1200" dirty="0">
              <a:highlight>
                <a:srgbClr val="FFFFFF"/>
              </a:highlight>
            </a:endParaRPr>
          </a:p>
        </p:txBody>
      </p:sp>
      <p:sp>
        <p:nvSpPr>
          <p:cNvPr id="19" name="Content Placeholder 22">
            <a:extLst>
              <a:ext uri="{FF2B5EF4-FFF2-40B4-BE49-F238E27FC236}">
                <a16:creationId xmlns:a16="http://schemas.microsoft.com/office/drawing/2014/main" id="{D6012A71-F568-FF62-EBD0-E8A4D43A75FA}"/>
              </a:ext>
            </a:extLst>
          </p:cNvPr>
          <p:cNvSpPr txBox="1">
            <a:spLocks noGrp="1" noRot="1" noMove="1" noResize="1" noEditPoints="1" noAdjustHandles="1" noChangeArrowheads="1" noChangeShapeType="1"/>
          </p:cNvSpPr>
          <p:nvPr/>
        </p:nvSpPr>
        <p:spPr>
          <a:xfrm>
            <a:off x="8365111" y="1641632"/>
            <a:ext cx="3045644" cy="460375"/>
          </a:xfrm>
          <a:prstGeom prst="rect">
            <a:avLst/>
          </a:prstGeom>
          <a:solidFill>
            <a:schemeClr val="accent6">
              <a:lumMod val="60000"/>
              <a:lumOff val="40000"/>
            </a:schemeClr>
          </a:solidFill>
          <a:ln w="12700" cap="rnd">
            <a:noFill/>
            <a:round/>
          </a:ln>
        </p:spPr>
        <p:txBody>
          <a:bodyPr vert="horz" lIns="72000" tIns="72000" rIns="72000" bIns="72000" rtlCol="0">
            <a:noAutofit/>
          </a:bodyPr>
          <a:lstStyle>
            <a:defPPr marR="0" lvl="0" algn="l" rtl="0">
              <a:lnSpc>
                <a:spcPct val="100000"/>
              </a:lnSpc>
              <a:spcBef>
                <a:spcPts val="0"/>
              </a:spcBef>
              <a:spcAft>
                <a:spcPts val="0"/>
              </a:spcAft>
              <a:defRPr/>
            </a:defPPr>
            <a:lvl1pPr marL="0" indent="0" defTabSz="914400" eaLnBrk="1" latinLnBrk="0" hangingPunct="1">
              <a:lnSpc>
                <a:spcPct val="90000"/>
              </a:lnSpc>
              <a:spcBef>
                <a:spcPts val="1000"/>
              </a:spcBef>
              <a:buClr>
                <a:schemeClr val="tx2"/>
              </a:buClr>
              <a:buFont typeface="Arial" panose="020B0604020202020204" pitchFamily="34" charset="0"/>
              <a:buNone/>
              <a:defRPr sz="1800" b="1" kern="1200">
                <a:solidFill>
                  <a:schemeClr val="bg1"/>
                </a:solidFill>
                <a:latin typeface="+mn-lt"/>
                <a:ea typeface="+mn-ea"/>
                <a:cs typeface="+mn-cs"/>
              </a:defRPr>
            </a:lvl1pPr>
            <a:lvl2pPr marL="742950" indent="-285750" defTabSz="914400" eaLnBrk="1" latinLnBrk="0" hangingPunct="1">
              <a:lnSpc>
                <a:spcPct val="90000"/>
              </a:lnSpc>
              <a:spcBef>
                <a:spcPts val="500"/>
              </a:spcBef>
              <a:buClr>
                <a:schemeClr val="tx2"/>
              </a:buClr>
              <a:buFont typeface="Arial" panose="020B0604020202020204" pitchFamily="34" charset="0"/>
              <a:buChar char="•"/>
              <a:defRPr sz="1800" kern="1200">
                <a:solidFill>
                  <a:schemeClr val="dk1"/>
                </a:solidFill>
                <a:latin typeface="+mn-lt"/>
                <a:ea typeface="+mn-ea"/>
                <a:cs typeface="+mn-cs"/>
              </a:defRPr>
            </a:lvl2pPr>
            <a:lvl3pPr marL="1143000" indent="-228600" defTabSz="914400" eaLnBrk="1" latinLnBrk="0" hangingPunct="1">
              <a:lnSpc>
                <a:spcPct val="90000"/>
              </a:lnSpc>
              <a:spcBef>
                <a:spcPts val="500"/>
              </a:spcBef>
              <a:buClr>
                <a:schemeClr val="tx2"/>
              </a:buClr>
              <a:buFont typeface="Arial" panose="020B0604020202020204" pitchFamily="34" charset="0"/>
              <a:buChar char="•"/>
              <a:defRPr sz="1600" kern="1200">
                <a:solidFill>
                  <a:schemeClr val="dk1"/>
                </a:solidFill>
                <a:latin typeface="+mn-lt"/>
                <a:ea typeface="+mn-ea"/>
                <a:cs typeface="+mn-cs"/>
              </a:defRPr>
            </a:lvl3pPr>
            <a:lvl4pPr marL="1600200" indent="-228600" defTabSz="914400" eaLnBrk="1" latinLnBrk="0" hangingPunct="1">
              <a:lnSpc>
                <a:spcPct val="90000"/>
              </a:lnSpc>
              <a:spcBef>
                <a:spcPts val="500"/>
              </a:spcBef>
              <a:buClr>
                <a:schemeClr val="tx2"/>
              </a:buClr>
              <a:buFont typeface="Arial" panose="020B0604020202020204" pitchFamily="34" charset="0"/>
              <a:buChar char="•"/>
              <a:defRPr kern="1200">
                <a:solidFill>
                  <a:schemeClr val="dk1"/>
                </a:solidFill>
                <a:latin typeface="+mn-lt"/>
                <a:ea typeface="+mn-ea"/>
                <a:cs typeface="+mn-cs"/>
              </a:defRPr>
            </a:lvl4pPr>
            <a:lvl5pPr marL="2057400" indent="-228600" defTabSz="914400" eaLnBrk="1" latinLnBrk="0" hangingPunct="1">
              <a:lnSpc>
                <a:spcPct val="90000"/>
              </a:lnSpc>
              <a:spcBef>
                <a:spcPts val="500"/>
              </a:spcBef>
              <a:buFont typeface="Arial" panose="020B0604020202020204" pitchFamily="34" charset="0"/>
              <a:buChar char="•"/>
              <a:defRPr sz="1800" kern="1200">
                <a:solidFill>
                  <a:schemeClr val="dk1"/>
                </a:solidFill>
                <a:latin typeface="+mn-lt"/>
                <a:ea typeface="+mn-ea"/>
                <a:cs typeface="+mn-cs"/>
              </a:defRPr>
            </a:lvl5pPr>
            <a:lvl6pPr marL="2514600" indent="-228600" defTabSz="914400" eaLnBrk="1" latinLnBrk="0" hangingPunct="1">
              <a:lnSpc>
                <a:spcPct val="90000"/>
              </a:lnSpc>
              <a:spcBef>
                <a:spcPts val="500"/>
              </a:spcBef>
              <a:buFont typeface="Arial" panose="020B0604020202020204" pitchFamily="34" charset="0"/>
              <a:buChar char="•"/>
              <a:defRPr sz="1800" kern="1200">
                <a:solidFill>
                  <a:schemeClr val="dk1"/>
                </a:solidFill>
                <a:latin typeface="+mn-lt"/>
                <a:ea typeface="+mn-ea"/>
                <a:cs typeface="+mn-cs"/>
              </a:defRPr>
            </a:lvl6pPr>
            <a:lvl7pPr marL="2971800" indent="-228600" defTabSz="914400" eaLnBrk="1" latinLnBrk="0" hangingPunct="1">
              <a:lnSpc>
                <a:spcPct val="90000"/>
              </a:lnSpc>
              <a:spcBef>
                <a:spcPts val="500"/>
              </a:spcBef>
              <a:buFont typeface="Arial" panose="020B0604020202020204" pitchFamily="34" charset="0"/>
              <a:buChar char="•"/>
              <a:defRPr sz="1800" kern="1200">
                <a:solidFill>
                  <a:schemeClr val="dk1"/>
                </a:solidFill>
                <a:latin typeface="+mn-lt"/>
                <a:ea typeface="+mn-ea"/>
                <a:cs typeface="+mn-cs"/>
              </a:defRPr>
            </a:lvl7pPr>
            <a:lvl8pPr marL="3429000" indent="-228600" defTabSz="914400" eaLnBrk="1" latinLnBrk="0" hangingPunct="1">
              <a:lnSpc>
                <a:spcPct val="90000"/>
              </a:lnSpc>
              <a:spcBef>
                <a:spcPts val="500"/>
              </a:spcBef>
              <a:buFont typeface="Arial" panose="020B0604020202020204" pitchFamily="34" charset="0"/>
              <a:buChar char="•"/>
              <a:defRPr sz="1800" kern="1200">
                <a:solidFill>
                  <a:schemeClr val="dk1"/>
                </a:solidFill>
                <a:latin typeface="+mn-lt"/>
                <a:ea typeface="+mn-ea"/>
                <a:cs typeface="+mn-cs"/>
              </a:defRPr>
            </a:lvl8pPr>
            <a:lvl9pPr marL="3886200" indent="-228600" defTabSz="914400" eaLnBrk="1" latinLnBrk="0" hangingPunct="1">
              <a:lnSpc>
                <a:spcPct val="90000"/>
              </a:lnSpc>
              <a:spcBef>
                <a:spcPts val="500"/>
              </a:spcBef>
              <a:buFont typeface="Arial" panose="020B0604020202020204" pitchFamily="34" charset="0"/>
              <a:buChar char="•"/>
              <a:defRPr sz="1800" kern="1200">
                <a:solidFill>
                  <a:schemeClr val="dk1"/>
                </a:solidFill>
                <a:latin typeface="+mn-lt"/>
                <a:ea typeface="+mn-ea"/>
                <a:cs typeface="+mn-cs"/>
              </a:defRPr>
            </a:lvl9pPr>
          </a:lstStyle>
          <a:p>
            <a:r>
              <a:rPr lang="fr-BE" sz="1600" err="1"/>
              <a:t>Recommendations</a:t>
            </a:r>
            <a:endParaRPr lang="en-IE" sz="1600"/>
          </a:p>
        </p:txBody>
      </p:sp>
      <p:sp>
        <p:nvSpPr>
          <p:cNvPr id="20" name="Content Placeholder 19">
            <a:extLst>
              <a:ext uri="{FF2B5EF4-FFF2-40B4-BE49-F238E27FC236}">
                <a16:creationId xmlns:a16="http://schemas.microsoft.com/office/drawing/2014/main" id="{7B3AA6CB-C3ED-67B9-7A98-5E8C9AA736FC}"/>
              </a:ext>
            </a:extLst>
          </p:cNvPr>
          <p:cNvSpPr txBox="1">
            <a:spLocks noGrp="1" noRot="1" noMove="1" noResize="1" noEditPoints="1" noAdjustHandles="1" noChangeArrowheads="1" noChangeShapeType="1"/>
          </p:cNvSpPr>
          <p:nvPr/>
        </p:nvSpPr>
        <p:spPr>
          <a:xfrm>
            <a:off x="8365111" y="2302808"/>
            <a:ext cx="3045644" cy="3566702"/>
          </a:xfrm>
          <a:prstGeom prst="rect">
            <a:avLst/>
          </a:prstGeom>
          <a:solidFill>
            <a:schemeClr val="bg1">
              <a:alpha val="50000"/>
            </a:schemeClr>
          </a:solidFill>
          <a:ln>
            <a:solidFill>
              <a:schemeClr val="accent6">
                <a:lumMod val="60000"/>
                <a:lumOff val="40000"/>
              </a:schemeClr>
            </a:solidFill>
          </a:ln>
        </p:spPr>
        <p:txBody>
          <a:bodyPr/>
          <a:lstStyle>
            <a:lvl1pPr marL="342900" indent="-342900" algn="l" defTabSz="914400" rtl="0" eaLnBrk="1" latinLnBrk="0" hangingPunct="1">
              <a:lnSpc>
                <a:spcPct val="90000"/>
              </a:lnSpc>
              <a:spcBef>
                <a:spcPts val="1000"/>
              </a:spcBef>
              <a:buClr>
                <a:schemeClr val="tx2"/>
              </a:buClr>
              <a:buFont typeface="Arial" panose="020B0604020202020204" pitchFamily="34" charset="0"/>
              <a:buChar char="•"/>
              <a:defRPr sz="2000" kern="1200">
                <a:solidFill>
                  <a:schemeClr val="tx1">
                    <a:lumMod val="95000"/>
                    <a:lumOff val="5000"/>
                  </a:schemeClr>
                </a:solidFill>
                <a:latin typeface="+mn-lt"/>
                <a:ea typeface="+mn-ea"/>
                <a:cs typeface="+mn-cs"/>
              </a:defRPr>
            </a:lvl1pPr>
            <a:lvl2pPr marL="742950" indent="-285750" algn="l" defTabSz="914400" rtl="0" eaLnBrk="1" latinLnBrk="0" hangingPunct="1">
              <a:lnSpc>
                <a:spcPct val="90000"/>
              </a:lnSpc>
              <a:spcBef>
                <a:spcPts val="500"/>
              </a:spcBef>
              <a:buClr>
                <a:schemeClr val="tx2"/>
              </a:buClr>
              <a:buFont typeface="Arial" panose="020B0604020202020204" pitchFamily="34" charset="0"/>
              <a:buChar char="•"/>
              <a:defRPr sz="18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Clr>
                <a:schemeClr val="tx2"/>
              </a:buClr>
              <a:buFont typeface="Arial" panose="020B0604020202020204" pitchFamily="34" charset="0"/>
              <a:buChar char="•"/>
              <a:defRPr sz="16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Clr>
                <a:schemeClr val="tx2"/>
              </a:buClr>
              <a:buFont typeface="Arial" panose="020B0604020202020204" pitchFamily="34" charset="0"/>
              <a:buChar char="•"/>
              <a:defRPr sz="14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GB" sz="1200" dirty="0">
                <a:highlight>
                  <a:srgbClr val="FFFFFF"/>
                </a:highlight>
              </a:rPr>
              <a:t>Accelerating implementation of delayed infrastructure projects through a dedicated risk management and acceleration plan; </a:t>
            </a:r>
          </a:p>
          <a:p>
            <a:pPr marL="0" indent="0">
              <a:buNone/>
            </a:pPr>
            <a:r>
              <a:rPr lang="en-GB" sz="1200" dirty="0">
                <a:highlight>
                  <a:srgbClr val="FFFFFF"/>
                </a:highlight>
              </a:rPr>
              <a:t>Strengthening sustainability arrangements, municipal ownership and maintenance planning for completed assets; </a:t>
            </a:r>
          </a:p>
          <a:p>
            <a:pPr marL="0" indent="0">
              <a:buNone/>
            </a:pPr>
            <a:r>
              <a:rPr lang="en-GB" sz="1200" dirty="0">
                <a:highlight>
                  <a:srgbClr val="FFFFFF"/>
                </a:highlight>
              </a:rPr>
              <a:t>Improving coordination and information-sharing across programme components; </a:t>
            </a:r>
          </a:p>
          <a:p>
            <a:pPr marL="0" indent="0">
              <a:buNone/>
            </a:pPr>
            <a:r>
              <a:rPr lang="en-GB" sz="1200" dirty="0">
                <a:highlight>
                  <a:srgbClr val="FFFFFF"/>
                </a:highlight>
              </a:rPr>
              <a:t>Reinforcing monitoring systems and outcome-level reporting; </a:t>
            </a:r>
          </a:p>
          <a:p>
            <a:pPr marL="0" indent="0">
              <a:buNone/>
            </a:pPr>
            <a:r>
              <a:rPr lang="en-GB" sz="1200" dirty="0">
                <a:highlight>
                  <a:srgbClr val="FFFFFF"/>
                </a:highlight>
              </a:rPr>
              <a:t>Strengthening communication and visibility by presenting </a:t>
            </a:r>
            <a:r>
              <a:rPr lang="en-GB" sz="1200" dirty="0" err="1">
                <a:highlight>
                  <a:srgbClr val="FFFFFF"/>
                </a:highlight>
              </a:rPr>
              <a:t>AITP</a:t>
            </a:r>
            <a:r>
              <a:rPr lang="en-GB" sz="1200" dirty="0">
                <a:highlight>
                  <a:srgbClr val="FFFFFF"/>
                </a:highlight>
              </a:rPr>
              <a:t> as a single integrated EU–</a:t>
            </a:r>
            <a:r>
              <a:rPr lang="en-GB" sz="1200">
                <a:highlight>
                  <a:srgbClr val="FFFFFF"/>
                </a:highlight>
              </a:rPr>
              <a:t>EBRD initiative </a:t>
            </a:r>
            <a:endParaRPr lang="en-GB" sz="1200" dirty="0">
              <a:highlight>
                <a:srgbClr val="FFFFFF"/>
              </a:highlight>
            </a:endParaRPr>
          </a:p>
        </p:txBody>
      </p:sp>
    </p:spTree>
    <p:extLst>
      <p:ext uri="{BB962C8B-B14F-4D97-AF65-F5344CB8AC3E}">
        <p14:creationId xmlns:p14="http://schemas.microsoft.com/office/powerpoint/2010/main" val="3918807537"/>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heme/theme1.xml><?xml version="1.0" encoding="utf-8"?>
<a:theme xmlns:a="http://schemas.openxmlformats.org/drawingml/2006/main" name="colour palette new PPT">
  <a:themeElements>
    <a:clrScheme name="EC Colour Palette 2024">
      <a:dk1>
        <a:sysClr val="windowText" lastClr="000000"/>
      </a:dk1>
      <a:lt1>
        <a:sysClr val="window" lastClr="FFFFFF"/>
      </a:lt1>
      <a:dk2>
        <a:srgbClr val="003399"/>
      </a:dk2>
      <a:lt2>
        <a:srgbClr val="C6E5DF"/>
      </a:lt2>
      <a:accent1>
        <a:srgbClr val="44BA7E"/>
      </a:accent1>
      <a:accent2>
        <a:srgbClr val="000083"/>
      </a:accent2>
      <a:accent3>
        <a:srgbClr val="48038C"/>
      </a:accent3>
      <a:accent4>
        <a:srgbClr val="FF712C"/>
      </a:accent4>
      <a:accent5>
        <a:srgbClr val="FFD34E"/>
      </a:accent5>
      <a:accent6>
        <a:srgbClr val="DD0C86"/>
      </a:accent6>
      <a:hlink>
        <a:srgbClr val="003399"/>
      </a:hlink>
      <a:folHlink>
        <a:srgbClr val="003399"/>
      </a:folHlink>
    </a:clrScheme>
    <a:fontScheme name="EC revamp">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Revamp_VI_EC_Corporate_PPT_Template_2024 2.pptx" id="{82638BCC-62B9-435A-B3D4-91B8F41A0F82}" vid="{331CF50E-8039-4F5B-9C47-F59CDFBC175A}"/>
    </a:ext>
  </a:extLst>
</a:theme>
</file>

<file path=ppt/theme/theme2.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Tags10 xmlns="541a8a8b-b856-4d35-a5c7-7f2c0ec3d499" xsi:nil="true"/>
    <Detailsofcontract xmlns="541a8a8b-b856-4d35-a5c7-7f2c0ec3d499" xsi:nil="true"/>
    <lcf76f155ced4ddcb4097134ff3c332f xmlns="541a8a8b-b856-4d35-a5c7-7f2c0ec3d499">
      <Terms xmlns="http://schemas.microsoft.com/office/infopath/2007/PartnerControls"/>
    </lcf76f155ced4ddcb4097134ff3c332f>
    <TaxCatchAll xmlns="e0757b53-df10-4b98-9811-094c4c3e23a8">
      <Value>45</Value>
    </TaxCatchAll>
    <hd784805b50e45ec95ead5c3b36fcf7f xmlns="541a8a8b-b856-4d35-a5c7-7f2c0ec3d499">
      <Terms xmlns="http://schemas.microsoft.com/office/infopath/2007/PartnerControls">
        <TermInfo xmlns="http://schemas.microsoft.com/office/infopath/2007/PartnerControls">
          <TermName xmlns="http://schemas.microsoft.com/office/infopath/2007/PartnerControls">mainstreaming</TermName>
          <TermId xmlns="http://schemas.microsoft.com/office/infopath/2007/PartnerControls">623ca3ea-03e6-464f-a754-a63c26a54d4e</TermId>
        </TermInfo>
      </Terms>
    </hd784805b50e45ec95ead5c3b36fcf7f>
    <Tags1 xmlns="541a8a8b-b856-4d35-a5c7-7f2c0ec3d499"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087E4EC354ADFB40AC5D4FC129E379BA" ma:contentTypeVersion="32" ma:contentTypeDescription="Create a new document." ma:contentTypeScope="" ma:versionID="8e914beb79d8c10be8e4102a345a9582">
  <xsd:schema xmlns:xsd="http://www.w3.org/2001/XMLSchema" xmlns:xs="http://www.w3.org/2001/XMLSchema" xmlns:p="http://schemas.microsoft.com/office/2006/metadata/properties" xmlns:ns2="541a8a8b-b856-4d35-a5c7-7f2c0ec3d499" xmlns:ns3="e0757b53-df10-4b98-9811-094c4c3e23a8" targetNamespace="http://schemas.microsoft.com/office/2006/metadata/properties" ma:root="true" ma:fieldsID="2d360b25b78aab0ebbf1f0b136ae7772" ns2:_="" ns3:_="">
    <xsd:import namespace="541a8a8b-b856-4d35-a5c7-7f2c0ec3d499"/>
    <xsd:import namespace="e0757b53-df10-4b98-9811-094c4c3e23a8"/>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AutoKeyPoints" minOccurs="0"/>
                <xsd:element ref="ns2:MediaServiceKeyPoints" minOccurs="0"/>
                <xsd:element ref="ns2:MediaServiceDateTaken" minOccurs="0"/>
                <xsd:element ref="ns2:MediaLengthInSeconds"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ServiceObjectDetectorVersions" minOccurs="0"/>
                <xsd:element ref="ns2:MediaServiceLocation" minOccurs="0"/>
                <xsd:element ref="ns2:MediaServiceSearchProperties" minOccurs="0"/>
                <xsd:element ref="ns2:Tags1" minOccurs="0"/>
                <xsd:element ref="ns2:Tags10" minOccurs="0"/>
                <xsd:element ref="ns2:Detailsofcontract" minOccurs="0"/>
                <xsd:element ref="ns2:MediaServiceBillingMetadata" minOccurs="0"/>
                <xsd:element ref="ns2:hd784805b50e45ec95ead5c3b36fcf7f"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41a8a8b-b856-4d35-a5c7-7f2c0ec3d499"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2" nillable="true" ma:displayName="MediaServiceAutoKeyPoints" ma:hidden="true" ma:internalName="MediaServiceAutoKeyPoints" ma:readOnly="true">
      <xsd:simpleType>
        <xsd:restriction base="dms:Note"/>
      </xsd:simpleType>
    </xsd:element>
    <xsd:element name="MediaServiceKeyPoints" ma:index="13" nillable="true" ma:displayName="KeyPoints" ma:internalName="MediaServiceKeyPoints" ma:readOnly="true">
      <xsd:simpleType>
        <xsd:restriction base="dms:Note">
          <xsd:maxLength value="255"/>
        </xsd:restriction>
      </xsd:simpleType>
    </xsd:element>
    <xsd:element name="MediaServiceDateTaken" ma:index="14" nillable="true" ma:displayName="MediaServiceDateTaken" ma:hidden="true" ma:indexed="true" ma:internalName="MediaServiceDateTaken"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22b2fad6-9d2c-441c-a321-3f5f1e9bd928"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element name="MediaServiceGenerationTime" ma:index="20" nillable="true" ma:displayName="MediaServiceGenerationTime" ma:hidden="true" ma:internalName="MediaServiceGenerationTime" ma:readOnly="true">
      <xsd:simpleType>
        <xsd:restriction base="dms:Text"/>
      </xsd:simpleType>
    </xsd:element>
    <xsd:element name="MediaServiceEventHashCode" ma:index="21" nillable="true" ma:displayName="MediaServiceEventHashCode" ma:hidden="true" ma:internalName="MediaServiceEventHashCode" ma:readOnly="true">
      <xsd:simpleType>
        <xsd:restriction base="dms:Text"/>
      </xsd:simpleType>
    </xsd:element>
    <xsd:element name="MediaServiceObjectDetectorVersions" ma:index="22" nillable="true" ma:displayName="MediaServiceObjectDetectorVersions" ma:hidden="true" ma:indexed="true" ma:internalName="MediaServiceObjectDetectorVersions" ma:readOnly="true">
      <xsd:simpleType>
        <xsd:restriction base="dms:Text"/>
      </xsd:simpleType>
    </xsd:element>
    <xsd:element name="MediaServiceLocation" ma:index="23" nillable="true" ma:displayName="Location" ma:indexed="true" ma:internalName="MediaServiceLocation" ma:readOnly="true">
      <xsd:simpleType>
        <xsd:restriction base="dms:Text"/>
      </xsd:simpleType>
    </xsd:element>
    <xsd:element name="MediaServiceSearchProperties" ma:index="24" nillable="true" ma:displayName="MediaServiceSearchProperties" ma:hidden="true" ma:internalName="MediaServiceSearchProperties" ma:readOnly="true">
      <xsd:simpleType>
        <xsd:restriction base="dms:Note"/>
      </xsd:simpleType>
    </xsd:element>
    <xsd:element name="Tags1" ma:index="25" nillable="true" ma:displayName="Tags" ma:format="Dropdown" ma:indexed="true" ma:internalName="Tags1">
      <xsd:simpleType>
        <xsd:restriction base="dms:Choice">
          <xsd:enumeration value="test 1"/>
          <xsd:enumeration value="test 2"/>
          <xsd:enumeration value="test 3"/>
        </xsd:restriction>
      </xsd:simpleType>
    </xsd:element>
    <xsd:element name="Tags10" ma:index="26" nillable="true" ma:displayName="Tags" ma:format="Dropdown" ma:internalName="Tags10">
      <xsd:complexType>
        <xsd:complexContent>
          <xsd:extension base="dms:MultiChoice">
            <xsd:sequence>
              <xsd:element name="Value" maxOccurs="unbounded" minOccurs="0" nillable="true">
                <xsd:simpleType>
                  <xsd:restriction base="dms:Choice">
                    <xsd:enumeration value="test 1"/>
                    <xsd:enumeration value="test 2"/>
                    <xsd:enumeration value="test 3"/>
                    <xsd:enumeration value="URGENT"/>
                  </xsd:restriction>
                </xsd:simpleType>
              </xsd:element>
            </xsd:sequence>
          </xsd:extension>
        </xsd:complexContent>
      </xsd:complexType>
    </xsd:element>
    <xsd:element name="Detailsofcontract" ma:index="27" nillable="true" ma:displayName="Details of contract" ma:format="Dropdown" ma:internalName="Detailsofcontract">
      <xsd:simpleType>
        <xsd:restriction base="dms:Text">
          <xsd:maxLength value="255"/>
        </xsd:restriction>
      </xsd:simpleType>
    </xsd:element>
    <xsd:element name="MediaServiceBillingMetadata" ma:index="28" nillable="true" ma:displayName="MediaServiceBillingMetadata" ma:hidden="true" ma:internalName="MediaServiceBillingMetadata" ma:readOnly="true">
      <xsd:simpleType>
        <xsd:restriction base="dms:Note"/>
      </xsd:simpleType>
    </xsd:element>
    <xsd:element name="hd784805b50e45ec95ead5c3b36fcf7f" ma:index="30" nillable="true" ma:taxonomy="true" ma:internalName="hd784805b50e45ec95ead5c3b36fcf7f" ma:taxonomyFieldName="Tag" ma:displayName="Tag" ma:default="45;#mainstreaming|623ca3ea-03e6-464f-a754-a63c26a54d4e" ma:fieldId="{1d784805-b50e-45ec-95ea-d5c3b36fcf7f}" ma:sspId="22b2fad6-9d2c-441c-a321-3f5f1e9bd928" ma:termSetId="5e40e955-c7f5-409e-a439-acd3f9e5de6f" ma:anchorId="00000000-0000-0000-0000-000000000000" ma:open="tru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e0757b53-df10-4b98-9811-094c4c3e23a8"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element name="TaxCatchAll" ma:index="18" nillable="true" ma:displayName="Taxonomy Catch All Column" ma:hidden="true" ma:list="{f677e050-44f1-4183-8226-54733150d4e5}" ma:internalName="TaxCatchAll" ma:showField="CatchAllData" ma:web="e0757b53-df10-4b98-9811-094c4c3e23a8">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BC578E49-555D-4D0C-B802-355039F0D82E}">
  <ds:schemaRefs>
    <ds:schemaRef ds:uri="http://schemas.microsoft.com/sharepoint/v3/contenttype/forms"/>
  </ds:schemaRefs>
</ds:datastoreItem>
</file>

<file path=customXml/itemProps2.xml><?xml version="1.0" encoding="utf-8"?>
<ds:datastoreItem xmlns:ds="http://schemas.openxmlformats.org/officeDocument/2006/customXml" ds:itemID="{537B6F83-6DDD-48D8-857B-BE72EE2D0B99}">
  <ds:schemaRefs>
    <ds:schemaRef ds:uri="541a8a8b-b856-4d35-a5c7-7f2c0ec3d499"/>
    <ds:schemaRef ds:uri="e0757b53-df10-4b98-9811-094c4c3e23a8"/>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3.xml><?xml version="1.0" encoding="utf-8"?>
<ds:datastoreItem xmlns:ds="http://schemas.openxmlformats.org/officeDocument/2006/customXml" ds:itemID="{66DEF30C-9A1A-43B9-8681-494063771A09}">
  <ds:schemaRefs>
    <ds:schemaRef ds:uri="541a8a8b-b856-4d35-a5c7-7f2c0ec3d499"/>
    <ds:schemaRef ds:uri="e0757b53-df10-4b98-9811-094c4c3e23a8"/>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docProps/app.xml><?xml version="1.0" encoding="utf-8"?>
<Properties xmlns="http://schemas.openxmlformats.org/officeDocument/2006/extended-properties" xmlns:vt="http://schemas.openxmlformats.org/officeDocument/2006/docPropsVTypes">
  <Template>blank</Template>
  <TotalTime>209</TotalTime>
  <Words>495</Words>
  <Application>Microsoft Office PowerPoint</Application>
  <PresentationFormat>Widescreen</PresentationFormat>
  <Paragraphs>23</Paragraphs>
  <Slides>2</Slides>
  <Notes>1</Notes>
  <HiddenSlides>0</HiddenSlides>
  <MMClips>0</MMClips>
  <ScaleCrop>false</ScaleCrop>
  <HeadingPairs>
    <vt:vector size="8" baseType="variant">
      <vt:variant>
        <vt:lpstr>Fonts Used</vt:lpstr>
      </vt:variant>
      <vt:variant>
        <vt:i4>2</vt:i4>
      </vt:variant>
      <vt:variant>
        <vt:lpstr>Theme</vt:lpstr>
      </vt:variant>
      <vt:variant>
        <vt:i4>1</vt:i4>
      </vt:variant>
      <vt:variant>
        <vt:lpstr>Embedded OLE Servers</vt:lpstr>
      </vt:variant>
      <vt:variant>
        <vt:i4>1</vt:i4>
      </vt:variant>
      <vt:variant>
        <vt:lpstr>Slide Titles</vt:lpstr>
      </vt:variant>
      <vt:variant>
        <vt:i4>2</vt:i4>
      </vt:variant>
    </vt:vector>
  </HeadingPairs>
  <TitlesOfParts>
    <vt:vector size="6" baseType="lpstr">
      <vt:lpstr>Calibri</vt:lpstr>
      <vt:lpstr>Arial</vt:lpstr>
      <vt:lpstr>colour palette new PPT</vt:lpstr>
      <vt:lpstr>think-cell Slide</vt:lpstr>
      <vt:lpstr>PowerPoint Presentation</vt:lpstr>
      <vt:lpstr>PowerPoint Presentation</vt:lpstr>
    </vt:vector>
  </TitlesOfParts>
  <Company>European Commission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BUENO BARRIGA Maria Del Carmen (ENEST)</dc:creator>
  <cp:lastModifiedBy>HYSENLLARI Etleva (EEAS-TIRANA)</cp:lastModifiedBy>
  <cp:revision>14</cp:revision>
  <dcterms:created xsi:type="dcterms:W3CDTF">2026-05-05T16:42:07Z</dcterms:created>
  <dcterms:modified xsi:type="dcterms:W3CDTF">2026-06-04T09:11:25Z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0x010100087E4EC354ADFB40AC5D4FC129E379BA</vt:lpwstr>
  </property>
  <property fmtid="{D5CDD505-2E9C-101B-9397-08002B2CF9AE}" pid="3" name="MSIP_Label_6bd9ddd1-4d20-43f6-abfa-fc3c07406f94_Enabled">
    <vt:lpwstr>true</vt:lpwstr>
  </property>
  <property fmtid="{D5CDD505-2E9C-101B-9397-08002B2CF9AE}" pid="4" name="MSIP_Label_6bd9ddd1-4d20-43f6-abfa-fc3c07406f94_SetDate">
    <vt:lpwstr>2023-09-26T10:27:54Z</vt:lpwstr>
  </property>
  <property fmtid="{D5CDD505-2E9C-101B-9397-08002B2CF9AE}" pid="5" name="MSIP_Label_6bd9ddd1-4d20-43f6-abfa-fc3c07406f94_Method">
    <vt:lpwstr>Standard</vt:lpwstr>
  </property>
  <property fmtid="{D5CDD505-2E9C-101B-9397-08002B2CF9AE}" pid="6" name="MSIP_Label_6bd9ddd1-4d20-43f6-abfa-fc3c07406f94_Name">
    <vt:lpwstr>Commission Use</vt:lpwstr>
  </property>
  <property fmtid="{D5CDD505-2E9C-101B-9397-08002B2CF9AE}" pid="7" name="MSIP_Label_6bd9ddd1-4d20-43f6-abfa-fc3c07406f94_SiteId">
    <vt:lpwstr>b24c8b06-522c-46fe-9080-70926f8dddb1</vt:lpwstr>
  </property>
  <property fmtid="{D5CDD505-2E9C-101B-9397-08002B2CF9AE}" pid="8" name="MSIP_Label_6bd9ddd1-4d20-43f6-abfa-fc3c07406f94_ActionId">
    <vt:lpwstr>5f9041e0-26c3-439f-9557-91c751557f9e</vt:lpwstr>
  </property>
  <property fmtid="{D5CDD505-2E9C-101B-9397-08002B2CF9AE}" pid="9" name="MSIP_Label_6bd9ddd1-4d20-43f6-abfa-fc3c07406f94_ContentBits">
    <vt:lpwstr>0</vt:lpwstr>
  </property>
  <property fmtid="{D5CDD505-2E9C-101B-9397-08002B2CF9AE}" pid="10" name="Tag">
    <vt:lpwstr>45;#mainstreaming|623ca3ea-03e6-464f-a754-a63c26a54d4e</vt:lpwstr>
  </property>
  <property fmtid="{D5CDD505-2E9C-101B-9397-08002B2CF9AE}" pid="11" name="MediaServiceImageTags">
    <vt:lpwstr/>
  </property>
</Properties>
</file>