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920" r:id="rId4"/>
  </p:sldMasterIdLst>
  <p:notesMasterIdLst>
    <p:notesMasterId r:id="rId7"/>
  </p:notesMasterIdLst>
  <p:handoutMasterIdLst>
    <p:handoutMasterId r:id="rId8"/>
  </p:handoutMasterIdLst>
  <p:sldIdLst>
    <p:sldId id="386" r:id="rId5"/>
    <p:sldId id="383" r:id="rId6"/>
  </p:sldIdLst>
  <p:sldSz cx="12192000" cy="6858000"/>
  <p:notesSz cx="6858000" cy="9144000"/>
  <p:embeddedFontLs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3" roundtripDataSignature="AMtx7mh3YP3xexYcFoahXa2ehi0H5V4Za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8ED548-FF7C-27E2-06B8-845347C3E2D4}" name="RINK Daniela (ENEST)" initials="R(" userId="S::daniela.rink@ec.europa.eu::06a3407d-7808-458f-8077-c901dcbaf594" providerId="AD"/>
  <p188:author id="{850A86CA-1BE3-563E-B309-5612DAD09997}" name="BUENO BARRIGA Maria Del Carmen (ENEST)" initials="MB" userId="S::Maria-Del-Carmen.BUENO-BARRIGA@ec.europa.eu::746f5703-989e-4891-a569-9520b9f0cc5b" providerId="AD"/>
  <p188:author id="{C05383F3-1795-6C0B-5859-22F85252F5B1}" name="LAMBRECHT Regine (ESTAT-EXT)" initials="RL" userId="S::Regine.LAMBRECHT@ext.ec.europa.eu::1a5166bf-0d9b-4429-b96c-64f3c887b7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99"/>
    <a:srgbClr val="000000"/>
    <a:srgbClr val="0D0D0D"/>
    <a:srgbClr val="FFD34E"/>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0"/>
  </p:normalViewPr>
  <p:slideViewPr>
    <p:cSldViewPr snapToGrid="0">
      <p:cViewPr varScale="1">
        <p:scale>
          <a:sx n="117" d="100"/>
          <a:sy n="117" d="100"/>
        </p:scale>
        <p:origin x="6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55"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4.fntdata"/><Relationship Id="rId2" Type="http://schemas.openxmlformats.org/officeDocument/2006/relationships/customXml" Target="../customXml/item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3" Type="http://customschemas.google.com/relationships/presentationmetadata" Target="metadata"/><Relationship Id="rId58" Type="http://schemas.microsoft.com/office/2018/10/relationships/authors" Target="authors.xml"/><Relationship Id="rId5" Type="http://schemas.openxmlformats.org/officeDocument/2006/relationships/slide" Target="slides/slide1.xml"/><Relationship Id="rId57"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font" Target="fonts/font1.fntdata"/><Relationship Id="rId5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4D34D8-E3B4-F069-6ADD-F8D442E609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9E2191E5-897D-1F21-6B64-C79FF3AD2E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7E606C-77CD-45C1-9571-DE74CA837D88}" type="datetimeFigureOut">
              <a:rPr lang="en-IE" smtClean="0"/>
              <a:t>04/06/2026</a:t>
            </a:fld>
            <a:endParaRPr lang="en-IE"/>
          </a:p>
        </p:txBody>
      </p:sp>
      <p:sp>
        <p:nvSpPr>
          <p:cNvPr id="4" name="Footer Placeholder 3">
            <a:extLst>
              <a:ext uri="{FF2B5EF4-FFF2-40B4-BE49-F238E27FC236}">
                <a16:creationId xmlns:a16="http://schemas.microsoft.com/office/drawing/2014/main" id="{63903FA3-5DC7-AAE3-B405-7184FD6B12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36454CF8-DBD9-2EAE-C757-6C20B65855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A08B9C-ED77-41BB-BC53-D69EC8827C71}" type="slidenum">
              <a:rPr lang="en-IE" smtClean="0"/>
              <a:t>‹#›</a:t>
            </a:fld>
            <a:endParaRPr lang="en-IE"/>
          </a:p>
        </p:txBody>
      </p:sp>
    </p:spTree>
    <p:extLst>
      <p:ext uri="{BB962C8B-B14F-4D97-AF65-F5344CB8AC3E}">
        <p14:creationId xmlns:p14="http://schemas.microsoft.com/office/powerpoint/2010/main" val="3215320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option 1">
    <p:bg>
      <p:bgPr>
        <a:solidFill>
          <a:srgbClr val="00339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675400-3E4A-4805-76D4-89E3DBA2294C}"/>
              </a:ext>
            </a:extLst>
          </p:cNvPr>
          <p:cNvSpPr>
            <a:spLocks noGrp="1"/>
          </p:cNvSpPr>
          <p:nvPr>
            <p:ph type="sldNum" sz="quarter" idx="4"/>
          </p:nvPr>
        </p:nvSpPr>
        <p:spPr>
          <a:xfrm>
            <a:off x="838200" y="6317486"/>
            <a:ext cx="2743200" cy="172523"/>
          </a:xfrm>
          <a:prstGeom prst="rect">
            <a:avLst/>
          </a:prstGeom>
          <a:noFill/>
        </p:spPr>
        <p:txBody>
          <a:bodyPr vert="horz" lIns="91440" tIns="45720" rIns="91440" bIns="45720" rtlCol="0" anchor="ctr"/>
          <a:lstStyle>
            <a:lvl1pPr algn="r">
              <a:defRPr sz="1200">
                <a:solidFill>
                  <a:schemeClr val="bg1"/>
                </a:solidFill>
                <a:latin typeface="+mn-lt"/>
              </a:defRPr>
            </a:lvl1pPr>
          </a:lstStyle>
          <a:p>
            <a:pPr algn="l"/>
            <a:r>
              <a:rPr lang="fr-BE"/>
              <a:t>DD/MM/YYYY</a:t>
            </a:r>
            <a:endParaRPr lang="en-IE"/>
          </a:p>
        </p:txBody>
      </p:sp>
      <p:sp>
        <p:nvSpPr>
          <p:cNvPr id="4" name="Title 1">
            <a:extLst>
              <a:ext uri="{FF2B5EF4-FFF2-40B4-BE49-F238E27FC236}">
                <a16:creationId xmlns:a16="http://schemas.microsoft.com/office/drawing/2014/main" id="{DB290A50-B43D-A2B6-515F-75425256ACB5}"/>
              </a:ext>
            </a:extLst>
          </p:cNvPr>
          <p:cNvSpPr>
            <a:spLocks noGrp="1"/>
          </p:cNvSpPr>
          <p:nvPr>
            <p:ph type="title" hasCustomPrompt="1"/>
          </p:nvPr>
        </p:nvSpPr>
        <p:spPr>
          <a:xfrm>
            <a:off x="838200" y="3040714"/>
            <a:ext cx="10515600" cy="1020337"/>
          </a:xfrm>
          <a:noFill/>
        </p:spPr>
        <p:txBody>
          <a:bodyPr>
            <a:noAutofit/>
          </a:bodyPr>
          <a:lstStyle>
            <a:lvl1pPr>
              <a:defRPr sz="8800">
                <a:solidFill>
                  <a:schemeClr val="bg1"/>
                </a:solidFill>
              </a:defRPr>
            </a:lvl1pPr>
          </a:lstStyle>
          <a:p>
            <a:r>
              <a:rPr lang="en-US"/>
              <a:t>Click to add a title</a:t>
            </a:r>
            <a:endParaRPr lang="en-IE"/>
          </a:p>
        </p:txBody>
      </p:sp>
      <p:sp>
        <p:nvSpPr>
          <p:cNvPr id="15" name="Content Placeholder 14">
            <a:extLst>
              <a:ext uri="{FF2B5EF4-FFF2-40B4-BE49-F238E27FC236}">
                <a16:creationId xmlns:a16="http://schemas.microsoft.com/office/drawing/2014/main" id="{69D02D42-BA7D-84CC-873F-80F08362B35A}"/>
              </a:ext>
            </a:extLst>
          </p:cNvPr>
          <p:cNvSpPr>
            <a:spLocks noGrp="1"/>
          </p:cNvSpPr>
          <p:nvPr>
            <p:ph sz="quarter" idx="11"/>
          </p:nvPr>
        </p:nvSpPr>
        <p:spPr>
          <a:xfrm>
            <a:off x="838200" y="4219575"/>
            <a:ext cx="4929188" cy="611188"/>
          </a:xfrm>
        </p:spPr>
        <p:txBody>
          <a:bodyPr/>
          <a:lstStyle>
            <a:lvl1pPr marL="0" indent="0">
              <a:buNone/>
              <a:defRPr>
                <a:solidFill>
                  <a:schemeClr val="bg1"/>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C600E4EF-7051-9AAC-2C78-0958FBC514BC}"/>
              </a:ext>
            </a:extLst>
          </p:cNvPr>
          <p:cNvSpPr>
            <a:spLocks noGrp="1"/>
          </p:cNvSpPr>
          <p:nvPr>
            <p:ph sz="half" idx="10"/>
          </p:nvPr>
        </p:nvSpPr>
        <p:spPr>
          <a:xfrm>
            <a:off x="838199" y="5243158"/>
            <a:ext cx="3176847" cy="304616"/>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anchor="ctr">
            <a:noAutofit/>
          </a:bodyPr>
          <a:lstStyle>
            <a:lvl1pPr marL="0" indent="0">
              <a:buNone/>
              <a:defRPr sz="1600" b="0" i="1">
                <a:solidFill>
                  <a:schemeClr val="tx2"/>
                </a:solidFill>
              </a:defRPr>
            </a:lvl1pPr>
          </a:lstStyle>
          <a:p>
            <a:pPr lvl="0"/>
            <a:r>
              <a:rPr lang="en-US"/>
              <a:t>Click to edit Master text styles</a:t>
            </a:r>
          </a:p>
        </p:txBody>
      </p:sp>
      <p:pic>
        <p:nvPicPr>
          <p:cNvPr id="3" name="Picture 2" descr="European Commission">
            <a:extLst>
              <a:ext uri="{FF2B5EF4-FFF2-40B4-BE49-F238E27FC236}">
                <a16:creationId xmlns:a16="http://schemas.microsoft.com/office/drawing/2014/main" id="{85D80D5D-B11B-B8B1-1D33-81E7377D5953}"/>
              </a:ext>
              <a:ext uri="{C183D7F6-B498-43B3-948B-1728B52AA6E4}">
                <adec:decorative xmlns:adec="http://schemas.microsoft.com/office/drawing/2017/decorative" val="0"/>
              </a:ext>
            </a:extLst>
          </p:cNvPr>
          <p:cNvPicPr/>
          <p:nvPr userDrawn="1"/>
        </p:nvPicPr>
        <p:blipFill>
          <a:blip r:embed="rId2" cstate="print">
            <a:extLst>
              <a:ext uri="{28A0092B-C50C-407E-A947-70E740481C1C}">
                <a14:useLocalDpi xmlns:a14="http://schemas.microsoft.com/office/drawing/2010/main"/>
              </a:ext>
            </a:extLst>
          </a:blip>
          <a:stretch>
            <a:fillRect/>
          </a:stretch>
        </p:blipFill>
        <p:spPr>
          <a:xfrm>
            <a:off x="9463383" y="5738784"/>
            <a:ext cx="2544024" cy="941017"/>
          </a:xfrm>
          <a:prstGeom prst="rect">
            <a:avLst/>
          </a:prstGeom>
          <a:noFill/>
        </p:spPr>
      </p:pic>
    </p:spTree>
    <p:extLst>
      <p:ext uri="{BB962C8B-B14F-4D97-AF65-F5344CB8AC3E}">
        <p14:creationId xmlns:p14="http://schemas.microsoft.com/office/powerpoint/2010/main" val="187501552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body text two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1855706"/>
            <a:ext cx="5019675" cy="3271102"/>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5F39DED1-43B7-A54B-D3D7-54792E535D26}"/>
              </a:ext>
            </a:extLst>
          </p:cNvPr>
          <p:cNvSpPr>
            <a:spLocks noGrp="1"/>
          </p:cNvSpPr>
          <p:nvPr>
            <p:ph sz="half" idx="10"/>
          </p:nvPr>
        </p:nvSpPr>
        <p:spPr>
          <a:xfrm>
            <a:off x="6334125" y="1855706"/>
            <a:ext cx="5019675" cy="3271102"/>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B9416748-3994-A02A-B7BD-AC8272883D95}"/>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7" name="Footer Placeholder 8">
            <a:extLst>
              <a:ext uri="{FF2B5EF4-FFF2-40B4-BE49-F238E27FC236}">
                <a16:creationId xmlns:a16="http://schemas.microsoft.com/office/drawing/2014/main" id="{6A56761B-AC86-49AF-4B3B-2CCCDB7A47B8}"/>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388569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body text two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1855706"/>
            <a:ext cx="5019675" cy="3271102"/>
          </a:xfrm>
          <a:solidFill>
            <a:schemeClr val="tx2"/>
          </a:solid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DC0E4D59-AF6A-8993-094A-5A4FED57EA37}"/>
              </a:ext>
            </a:extLst>
          </p:cNvPr>
          <p:cNvSpPr>
            <a:spLocks noGrp="1"/>
          </p:cNvSpPr>
          <p:nvPr>
            <p:ph sz="half" idx="10"/>
          </p:nvPr>
        </p:nvSpPr>
        <p:spPr>
          <a:xfrm>
            <a:off x="6334125" y="1855706"/>
            <a:ext cx="5019675" cy="3271102"/>
          </a:xfrm>
          <a:solidFill>
            <a:schemeClr val="tx2"/>
          </a:solid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8C3588F2-1E00-50BC-0820-CB663EE9719E}"/>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7" name="Footer Placeholder 8">
            <a:extLst>
              <a:ext uri="{FF2B5EF4-FFF2-40B4-BE49-F238E27FC236}">
                <a16:creationId xmlns:a16="http://schemas.microsoft.com/office/drawing/2014/main" id="{7575C568-2951-1529-11F7-C12F1B067788}"/>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15945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838200" y="2029022"/>
            <a:ext cx="501967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2724150"/>
            <a:ext cx="5019675" cy="2536008"/>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6334126" y="2029022"/>
            <a:ext cx="501967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6334125" y="2724150"/>
            <a:ext cx="5019675" cy="2536008"/>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A10AA9BB-29EC-79EA-02CA-8452ADF649A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9" name="Footer Placeholder 8">
            <a:extLst>
              <a:ext uri="{FF2B5EF4-FFF2-40B4-BE49-F238E27FC236}">
                <a16:creationId xmlns:a16="http://schemas.microsoft.com/office/drawing/2014/main" id="{C1BA1A05-4F7E-D9F9-D094-9C9394F846EC}"/>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38729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8270BF-EE76-A46D-95E0-FB617042099B}"/>
              </a:ext>
            </a:extLst>
          </p:cNvPr>
          <p:cNvSpPr>
            <a:spLocks/>
          </p:cNvSpPr>
          <p:nvPr/>
        </p:nvSpPr>
        <p:spPr>
          <a:xfrm>
            <a:off x="0" y="1487978"/>
            <a:ext cx="12192000" cy="53700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2"/>
              </a:solidFill>
            </a:endParaRPr>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838200" y="2029022"/>
            <a:ext cx="5019674" cy="460375"/>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tx2"/>
                </a:solidFill>
              </a:defRPr>
            </a:lvl1pPr>
          </a:lstStyle>
          <a:p>
            <a:pPr lvl="0"/>
            <a:r>
              <a:rPr lang="en-US"/>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2724150"/>
            <a:ext cx="5019675" cy="2536008"/>
          </a:xfrm>
          <a:no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6334126" y="2029022"/>
            <a:ext cx="5019674" cy="460375"/>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tx2"/>
                </a:solidFill>
              </a:defRPr>
            </a:lvl1pPr>
          </a:lstStyle>
          <a:p>
            <a:pPr lvl="0"/>
            <a:r>
              <a:rPr lang="en-US"/>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6334125" y="2724150"/>
            <a:ext cx="5019675" cy="2536008"/>
          </a:xfrm>
          <a:no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pic>
        <p:nvPicPr>
          <p:cNvPr id="10" name="Picture 9" descr="A blue flag with yellow stars and stripes&#10;&#10;Description automatically generated">
            <a:extLst>
              <a:ext uri="{FF2B5EF4-FFF2-40B4-BE49-F238E27FC236}">
                <a16:creationId xmlns:a16="http://schemas.microsoft.com/office/drawing/2014/main" id="{7262511B-BA2E-7984-66D6-B5152DA09D7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11" name="Picture 10" descr="A blue flag with yellow stars and stripes&#10;&#10;Description automatically generated">
            <a:extLst>
              <a:ext uri="{FF2B5EF4-FFF2-40B4-BE49-F238E27FC236}">
                <a16:creationId xmlns:a16="http://schemas.microsoft.com/office/drawing/2014/main" id="{DB557BE9-B8DC-E601-A0F8-16CD84F9181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9" name="Slide Number Placeholder 5">
            <a:extLst>
              <a:ext uri="{FF2B5EF4-FFF2-40B4-BE49-F238E27FC236}">
                <a16:creationId xmlns:a16="http://schemas.microsoft.com/office/drawing/2014/main" id="{BEFAC7B2-2467-A72A-9F8B-CBD0FB0D8C4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a:p>
        </p:txBody>
      </p:sp>
      <p:sp>
        <p:nvSpPr>
          <p:cNvPr id="12" name="Footer Placeholder 8">
            <a:extLst>
              <a:ext uri="{FF2B5EF4-FFF2-40B4-BE49-F238E27FC236}">
                <a16:creationId xmlns:a16="http://schemas.microsoft.com/office/drawing/2014/main" id="{D838E642-5C12-54DE-94A0-3EDA044A547F}"/>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4223666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body text two columns colured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CFB38-4E5F-126B-A212-3CBD911F9836}"/>
              </a:ext>
            </a:extLst>
          </p:cNvPr>
          <p:cNvSpPr>
            <a:spLocks noGrp="1" noRot="1" noMove="1" noResize="1" noEditPoints="1" noAdjustHandles="1" noChangeArrowheads="1" noChangeShapeType="1"/>
          </p:cNvSpPr>
          <p:nvPr/>
        </p:nvSpPr>
        <p:spPr>
          <a:xfrm>
            <a:off x="0" y="1487978"/>
            <a:ext cx="12192000" cy="53700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2587083"/>
            <a:ext cx="4670502" cy="2899317"/>
          </a:xfrm>
          <a:noFill/>
        </p:spPr>
        <p:txBody>
          <a:bodyPr>
            <a:noAutofit/>
          </a:bodyPr>
          <a:lstStyle>
            <a:lvl1pPr marL="0" indent="0">
              <a:buNone/>
              <a:defRPr sz="2000">
                <a:solidFill>
                  <a:schemeClr val="bg1"/>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E36259F-C7F8-D963-3DFD-92239B4D3FA2}"/>
              </a:ext>
            </a:extLst>
          </p:cNvPr>
          <p:cNvSpPr>
            <a:spLocks noGrp="1"/>
          </p:cNvSpPr>
          <p:nvPr>
            <p:ph sz="half" idx="2"/>
          </p:nvPr>
        </p:nvSpPr>
        <p:spPr>
          <a:xfrm>
            <a:off x="6172200" y="2587083"/>
            <a:ext cx="5181600" cy="2899317"/>
          </a:xfrm>
          <a:noFill/>
        </p:spPr>
        <p:txBody>
          <a:bodyPr>
            <a:noAutofit/>
          </a:bodyPr>
          <a:lstStyle>
            <a:lvl1pPr marL="0" indent="0">
              <a:buNone/>
              <a:defRPr sz="2000">
                <a:solidFill>
                  <a:schemeClr val="bg1"/>
                </a:solidFill>
              </a:defRPr>
            </a:lvl1pPr>
          </a:lstStyle>
          <a:p>
            <a:pPr lvl="0"/>
            <a:r>
              <a:rPr lang="en-US"/>
              <a:t>Click to edit Master text styles</a:t>
            </a:r>
          </a:p>
        </p:txBody>
      </p:sp>
      <p:pic>
        <p:nvPicPr>
          <p:cNvPr id="8" name="Picture 7" descr="A blue flag with yellow stars and stripes&#10;&#10;Description automatically generated">
            <a:extLst>
              <a:ext uri="{FF2B5EF4-FFF2-40B4-BE49-F238E27FC236}">
                <a16:creationId xmlns:a16="http://schemas.microsoft.com/office/drawing/2014/main" id="{02BBC44B-821F-21ED-8464-03E52169817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22B46DA4-CDDE-5119-2E5E-AD549E681C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5" name="Slide Number Placeholder 5">
            <a:extLst>
              <a:ext uri="{FF2B5EF4-FFF2-40B4-BE49-F238E27FC236}">
                <a16:creationId xmlns:a16="http://schemas.microsoft.com/office/drawing/2014/main" id="{4A321162-C08B-5D98-4E1F-FE50C321D819}"/>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a:p>
        </p:txBody>
      </p:sp>
      <p:sp>
        <p:nvSpPr>
          <p:cNvPr id="10" name="Footer Placeholder 8">
            <a:extLst>
              <a:ext uri="{FF2B5EF4-FFF2-40B4-BE49-F238E27FC236}">
                <a16:creationId xmlns:a16="http://schemas.microsoft.com/office/drawing/2014/main" id="{75400899-1203-EA20-07C6-EFFB182F41FF}"/>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1816760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body text three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1989056"/>
            <a:ext cx="305507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11A8786C-FCBD-3783-706E-0CBF5B0343E3}"/>
              </a:ext>
            </a:extLst>
          </p:cNvPr>
          <p:cNvSpPr>
            <a:spLocks noGrp="1"/>
          </p:cNvSpPr>
          <p:nvPr>
            <p:ph sz="half" idx="10"/>
          </p:nvPr>
        </p:nvSpPr>
        <p:spPr>
          <a:xfrm>
            <a:off x="4629467" y="1989056"/>
            <a:ext cx="305640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F4DC31AC-D39C-A8A3-ED76-D3399E224DE3}"/>
              </a:ext>
            </a:extLst>
          </p:cNvPr>
          <p:cNvSpPr>
            <a:spLocks noGrp="1"/>
          </p:cNvSpPr>
          <p:nvPr>
            <p:ph sz="half" idx="11"/>
          </p:nvPr>
        </p:nvSpPr>
        <p:spPr>
          <a:xfrm>
            <a:off x="8297400" y="1989056"/>
            <a:ext cx="305640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6D635DEE-A882-2487-2337-D6BB66A7AF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6" name="Footer Placeholder 8">
            <a:extLst>
              <a:ext uri="{FF2B5EF4-FFF2-40B4-BE49-F238E27FC236}">
                <a16:creationId xmlns:a16="http://schemas.microsoft.com/office/drawing/2014/main" id="{440D1373-D055-D2EC-8197-171DDBDADDD6}"/>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210173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ody text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1989056"/>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AFF39438-760E-ED2B-8243-319A5EF04778}"/>
              </a:ext>
            </a:extLst>
          </p:cNvPr>
          <p:cNvSpPr>
            <a:spLocks noGrp="1"/>
          </p:cNvSpPr>
          <p:nvPr>
            <p:ph sz="half" idx="10"/>
          </p:nvPr>
        </p:nvSpPr>
        <p:spPr>
          <a:xfrm>
            <a:off x="4568465" y="1989055"/>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B6FA7DAD-79FF-9241-7523-B9F28613FBC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5" name="Content Placeholder 2">
            <a:extLst>
              <a:ext uri="{FF2B5EF4-FFF2-40B4-BE49-F238E27FC236}">
                <a16:creationId xmlns:a16="http://schemas.microsoft.com/office/drawing/2014/main" id="{C2284C9D-0459-8584-A6B3-FFE83837141D}"/>
              </a:ext>
            </a:extLst>
          </p:cNvPr>
          <p:cNvSpPr>
            <a:spLocks noGrp="1"/>
          </p:cNvSpPr>
          <p:nvPr>
            <p:ph sz="half" idx="11"/>
          </p:nvPr>
        </p:nvSpPr>
        <p:spPr>
          <a:xfrm>
            <a:off x="8298730" y="1989055"/>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8" name="Footer Placeholder 8">
            <a:extLst>
              <a:ext uri="{FF2B5EF4-FFF2-40B4-BE49-F238E27FC236}">
                <a16:creationId xmlns:a16="http://schemas.microsoft.com/office/drawing/2014/main" id="{9454014D-FC40-DABB-5F97-62E05A376F6A}"/>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187244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body text three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89E2655-E9DF-246B-F4FD-D62B2B37A4B3}"/>
              </a:ext>
            </a:extLst>
          </p:cNvPr>
          <p:cNvSpPr>
            <a:spLocks noGrp="1"/>
          </p:cNvSpPr>
          <p:nvPr>
            <p:ph sz="half" idx="15" hasCustomPrompt="1"/>
          </p:nvPr>
        </p:nvSpPr>
        <p:spPr>
          <a:xfrm>
            <a:off x="838200" y="2029022"/>
            <a:ext cx="304564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4" name="Content Placeholder 2">
            <a:extLst>
              <a:ext uri="{FF2B5EF4-FFF2-40B4-BE49-F238E27FC236}">
                <a16:creationId xmlns:a16="http://schemas.microsoft.com/office/drawing/2014/main" id="{A1C7A71E-B4AA-350C-C619-6CD926C5FB05}"/>
              </a:ext>
            </a:extLst>
          </p:cNvPr>
          <p:cNvSpPr>
            <a:spLocks noGrp="1"/>
          </p:cNvSpPr>
          <p:nvPr>
            <p:ph sz="half" idx="1"/>
          </p:nvPr>
        </p:nvSpPr>
        <p:spPr>
          <a:xfrm>
            <a:off x="838200" y="2690199"/>
            <a:ext cx="3045644" cy="2598238"/>
          </a:xfrm>
        </p:spPr>
        <p:txBody>
          <a:bodyPr>
            <a:noAutofit/>
          </a:bodyPr>
          <a:lstStyle>
            <a:lvl1pPr marL="0" inden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0B64B145-4048-55E1-B2E9-6B27CC0E5870}"/>
              </a:ext>
            </a:extLst>
          </p:cNvPr>
          <p:cNvSpPr>
            <a:spLocks noGrp="1"/>
          </p:cNvSpPr>
          <p:nvPr>
            <p:ph sz="half" idx="16" hasCustomPrompt="1"/>
          </p:nvPr>
        </p:nvSpPr>
        <p:spPr>
          <a:xfrm>
            <a:off x="4586925" y="2010169"/>
            <a:ext cx="3132055"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6" name="Content Placeholder 2">
            <a:extLst>
              <a:ext uri="{FF2B5EF4-FFF2-40B4-BE49-F238E27FC236}">
                <a16:creationId xmlns:a16="http://schemas.microsoft.com/office/drawing/2014/main" id="{56044468-6F92-BCD9-357B-E33281665606}"/>
              </a:ext>
            </a:extLst>
          </p:cNvPr>
          <p:cNvSpPr>
            <a:spLocks noGrp="1"/>
          </p:cNvSpPr>
          <p:nvPr>
            <p:ph sz="half" idx="10"/>
          </p:nvPr>
        </p:nvSpPr>
        <p:spPr>
          <a:xfrm>
            <a:off x="4586926" y="2690199"/>
            <a:ext cx="3132055" cy="2598238"/>
          </a:xfrm>
        </p:spPr>
        <p:txBody>
          <a:bodyPr>
            <a:noAutofit/>
          </a:bodyPr>
          <a:lstStyle>
            <a:lvl1pPr marL="0" indent="0">
              <a:buNone/>
              <a:defRPr sz="2000">
                <a:solidFill>
                  <a:schemeClr val="tx1"/>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AE2839C1-28EB-C84A-8FE0-1EB86DE1BDEE}"/>
              </a:ext>
            </a:extLst>
          </p:cNvPr>
          <p:cNvSpPr>
            <a:spLocks noGrp="1"/>
          </p:cNvSpPr>
          <p:nvPr>
            <p:ph sz="half" idx="17" hasCustomPrompt="1"/>
          </p:nvPr>
        </p:nvSpPr>
        <p:spPr>
          <a:xfrm>
            <a:off x="8422064" y="2029022"/>
            <a:ext cx="304564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a:t>Click to add subtitle</a:t>
            </a:r>
          </a:p>
        </p:txBody>
      </p:sp>
      <p:sp>
        <p:nvSpPr>
          <p:cNvPr id="18" name="Content Placeholder 2">
            <a:extLst>
              <a:ext uri="{FF2B5EF4-FFF2-40B4-BE49-F238E27FC236}">
                <a16:creationId xmlns:a16="http://schemas.microsoft.com/office/drawing/2014/main" id="{A1E8E11D-2B2A-C5C5-EFFC-16D798510576}"/>
              </a:ext>
            </a:extLst>
          </p:cNvPr>
          <p:cNvSpPr>
            <a:spLocks noGrp="1"/>
          </p:cNvSpPr>
          <p:nvPr>
            <p:ph sz="half" idx="11"/>
          </p:nvPr>
        </p:nvSpPr>
        <p:spPr>
          <a:xfrm>
            <a:off x="8422064" y="2690199"/>
            <a:ext cx="3045644" cy="2598238"/>
          </a:xfrm>
        </p:spPr>
        <p:txBody>
          <a:bodyPr>
            <a:noAutofit/>
          </a:bodyPr>
          <a:lstStyle>
            <a:lvl1pPr>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a:t>
            </a:r>
          </a:p>
        </p:txBody>
      </p:sp>
      <p:sp>
        <p:nvSpPr>
          <p:cNvPr id="7" name="Slide Number Placeholder 5">
            <a:extLst>
              <a:ext uri="{FF2B5EF4-FFF2-40B4-BE49-F238E27FC236}">
                <a16:creationId xmlns:a16="http://schemas.microsoft.com/office/drawing/2014/main" id="{62761D88-1D18-A805-8D96-5BEBFEFE219D}"/>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8" name="Footer Placeholder 8">
            <a:extLst>
              <a:ext uri="{FF2B5EF4-FFF2-40B4-BE49-F238E27FC236}">
                <a16:creationId xmlns:a16="http://schemas.microsoft.com/office/drawing/2014/main" id="{C4BB2291-2147-D1C0-AB46-6D3DE9C2DA5F}"/>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1720171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dy text and image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noAutofit/>
          </a:bodyPr>
          <a:lstStyle>
            <a:lvl1pPr>
              <a:defRPr>
                <a:solidFill>
                  <a:schemeClr val="tx1"/>
                </a:solidFill>
              </a:defRPr>
            </a:lvl1pPr>
          </a:lstStyle>
          <a:p>
            <a:r>
              <a:rPr lang="en-US"/>
              <a:t>Click to edit Master title style</a:t>
            </a:r>
            <a:endParaRPr lang="en-IE"/>
          </a:p>
        </p:txBody>
      </p:sp>
      <p:sp>
        <p:nvSpPr>
          <p:cNvPr id="7" name="Content Placeholder 2">
            <a:extLst>
              <a:ext uri="{FF2B5EF4-FFF2-40B4-BE49-F238E27FC236}">
                <a16:creationId xmlns:a16="http://schemas.microsoft.com/office/drawing/2014/main" id="{4F9DE773-46A1-EE6A-D3DF-FC96DCA4C7CB}"/>
              </a:ext>
            </a:extLst>
          </p:cNvPr>
          <p:cNvSpPr>
            <a:spLocks noGrp="1"/>
          </p:cNvSpPr>
          <p:nvPr>
            <p:ph sz="half" idx="1"/>
          </p:nvPr>
        </p:nvSpPr>
        <p:spPr>
          <a:xfrm>
            <a:off x="838200" y="1847851"/>
            <a:ext cx="4670502" cy="3638549"/>
          </a:xfrm>
          <a:noFill/>
        </p:spPr>
        <p:txBody>
          <a:bodyPr>
            <a:noAutofit/>
          </a:bodyPr>
          <a:lstStyle>
            <a:lvl1pPr marL="0" indent="0">
              <a:buNone/>
              <a:defRPr sz="2000">
                <a:solidFill>
                  <a:schemeClr val="tx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6350002" y="1825625"/>
            <a:ext cx="5003800" cy="3638550"/>
          </a:xfrm>
          <a:solidFill>
            <a:schemeClr val="tx2"/>
          </a:solidFill>
          <a:ln w="76200">
            <a:noFill/>
          </a:ln>
          <a:effectLst/>
        </p:spPr>
        <p:txBody>
          <a:bodyPr/>
          <a:lstStyle>
            <a:lvl1pPr marL="0" indent="0">
              <a:buNone/>
              <a:defRPr>
                <a:solidFill>
                  <a:schemeClr val="bg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93834467-B58A-08E2-AA0A-DB1D50F360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5" name="Picture 4" descr="A blue flag with yellow stars and stripes&#10;&#10;Description automatically generated">
            <a:extLst>
              <a:ext uri="{FF2B5EF4-FFF2-40B4-BE49-F238E27FC236}">
                <a16:creationId xmlns:a16="http://schemas.microsoft.com/office/drawing/2014/main" id="{570F0233-3DB4-DD9F-5F0F-396910702D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8" name="Slide Number Placeholder 5">
            <a:extLst>
              <a:ext uri="{FF2B5EF4-FFF2-40B4-BE49-F238E27FC236}">
                <a16:creationId xmlns:a16="http://schemas.microsoft.com/office/drawing/2014/main" id="{4A4DF5A1-9706-DCB7-1601-51D0F26AEF16}"/>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9" name="Footer Placeholder 8">
            <a:extLst>
              <a:ext uri="{FF2B5EF4-FFF2-40B4-BE49-F238E27FC236}">
                <a16:creationId xmlns:a16="http://schemas.microsoft.com/office/drawing/2014/main" id="{EFB7DFF0-1C84-8F6C-0408-2B151512616E}"/>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132561957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dy text and image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noAutofit/>
          </a:bodyPr>
          <a:lstStyle>
            <a:lvl1pPr>
              <a:defRPr>
                <a:solidFill>
                  <a:schemeClr val="bg2"/>
                </a:solidFill>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CA9BD169-F6A4-2E23-F2D4-B7DED1FC9941}"/>
              </a:ext>
            </a:extLst>
          </p:cNvPr>
          <p:cNvSpPr>
            <a:spLocks noGrp="1"/>
          </p:cNvSpPr>
          <p:nvPr>
            <p:ph sz="half" idx="1"/>
          </p:nvPr>
        </p:nvSpPr>
        <p:spPr>
          <a:xfrm>
            <a:off x="838200" y="1847851"/>
            <a:ext cx="4670502" cy="3638549"/>
          </a:xfrm>
          <a:noFill/>
        </p:spPr>
        <p:txBody>
          <a:bodyPr>
            <a:noAutofit/>
          </a:bodyPr>
          <a:lstStyle>
            <a:lvl1pPr marL="0" indent="0">
              <a:buNone/>
              <a:defRPr sz="2000">
                <a:solidFill>
                  <a:schemeClr val="bg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6350002" y="1825625"/>
            <a:ext cx="5003800" cy="3638550"/>
          </a:xfrm>
          <a:solidFill>
            <a:schemeClr val="tx2"/>
          </a:solidFill>
          <a:ln w="76200">
            <a:noFill/>
          </a:ln>
          <a:effectLst/>
        </p:spPr>
        <p:txBody>
          <a:bodyPr/>
          <a:lstStyle>
            <a:lvl1pPr marL="0" indent="0">
              <a:buNone/>
              <a:defRPr>
                <a:solidFill>
                  <a:schemeClr val="bg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880C2FD4-3B80-FE70-83EA-C9956AF116F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a:t>
            </a:fld>
            <a:endParaRPr lang="en-IE"/>
          </a:p>
        </p:txBody>
      </p:sp>
      <p:sp>
        <p:nvSpPr>
          <p:cNvPr id="7" name="Footer Placeholder 8">
            <a:extLst>
              <a:ext uri="{FF2B5EF4-FFF2-40B4-BE49-F238E27FC236}">
                <a16:creationId xmlns:a16="http://schemas.microsoft.com/office/drawing/2014/main" id="{B7624A9B-CC72-EEB9-2AE2-FDB9629A0998}"/>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bg1"/>
                </a:solidFill>
                <a:latin typeface="+mn-lt"/>
              </a:defRPr>
            </a:lvl1pPr>
          </a:lstStyle>
          <a:p>
            <a:endParaRPr lang="en-IE"/>
          </a:p>
        </p:txBody>
      </p:sp>
    </p:spTree>
    <p:extLst>
      <p:ext uri="{BB962C8B-B14F-4D97-AF65-F5344CB8AC3E}">
        <p14:creationId xmlns:p14="http://schemas.microsoft.com/office/powerpoint/2010/main" val="20859237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page option 2">
    <p:spTree>
      <p:nvGrpSpPr>
        <p:cNvPr id="1" name=""/>
        <p:cNvGrpSpPr/>
        <p:nvPr/>
      </p:nvGrpSpPr>
      <p:grpSpPr>
        <a:xfrm>
          <a:off x="0" y="0"/>
          <a:ext cx="0" cy="0"/>
          <a:chOff x="0" y="0"/>
          <a:chExt cx="0" cy="0"/>
        </a:xfrm>
      </p:grpSpPr>
      <p:sp>
        <p:nvSpPr>
          <p:cNvPr id="4" name="Google Shape;75;p31">
            <a:extLst>
              <a:ext uri="{FF2B5EF4-FFF2-40B4-BE49-F238E27FC236}">
                <a16:creationId xmlns:a16="http://schemas.microsoft.com/office/drawing/2014/main" id="{D3CADB7B-43FA-62FF-A4B3-5E073752114C}"/>
              </a:ext>
            </a:extLst>
          </p:cNvPr>
          <p:cNvSpPr>
            <a:spLocks noGrp="1"/>
          </p:cNvSpPr>
          <p:nvPr>
            <p:ph type="pic" idx="2"/>
          </p:nvPr>
        </p:nvSpPr>
        <p:spPr>
          <a:xfrm>
            <a:off x="0" y="1981200"/>
            <a:ext cx="12192000" cy="4876799"/>
          </a:xfrm>
          <a:prstGeom prst="rect">
            <a:avLst/>
          </a:prstGeom>
          <a:solidFill>
            <a:schemeClr val="lt2"/>
          </a:solidFill>
          <a:ln>
            <a:noFill/>
          </a:ln>
        </p:spPr>
        <p:txBody>
          <a:bodyPr/>
          <a:lstStyle>
            <a:lvl1pPr marL="0" indent="0">
              <a:buNone/>
              <a:defRPr>
                <a:solidFill>
                  <a:schemeClr val="tx2"/>
                </a:solidFill>
              </a:defRPr>
            </a:lvl1pPr>
          </a:lstStyle>
          <a:p>
            <a:r>
              <a:rPr lang="en-US"/>
              <a:t>Click icon to add picture</a:t>
            </a:r>
            <a:endParaRPr lang="en-IE"/>
          </a:p>
        </p:txBody>
      </p:sp>
      <p:sp>
        <p:nvSpPr>
          <p:cNvPr id="2" name="Title 1">
            <a:extLst>
              <a:ext uri="{FF2B5EF4-FFF2-40B4-BE49-F238E27FC236}">
                <a16:creationId xmlns:a16="http://schemas.microsoft.com/office/drawing/2014/main" id="{2910E61F-C8F9-4190-1EE4-9217CF0F1D1D}"/>
              </a:ext>
            </a:extLst>
          </p:cNvPr>
          <p:cNvSpPr>
            <a:spLocks noGrp="1"/>
          </p:cNvSpPr>
          <p:nvPr>
            <p:ph type="title" hasCustomPrompt="1"/>
          </p:nvPr>
        </p:nvSpPr>
        <p:spPr>
          <a:xfrm>
            <a:off x="838200" y="1594518"/>
            <a:ext cx="10515600" cy="1068400"/>
          </a:xfrm>
          <a:solidFill>
            <a:schemeClr val="bg1"/>
          </a:solidFill>
        </p:spPr>
        <p:txBody>
          <a:bodyPr lIns="144000" tIns="144000" rIns="144000" bIns="144000" anchor="b">
            <a:noAutofit/>
          </a:bodyPr>
          <a:lstStyle>
            <a:lvl1pPr>
              <a:defRPr sz="8800"/>
            </a:lvl1pPr>
          </a:lstStyle>
          <a:p>
            <a:r>
              <a:rPr lang="en-US"/>
              <a:t>Click to add a title</a:t>
            </a:r>
            <a:endParaRPr lang="en-IE"/>
          </a:p>
        </p:txBody>
      </p:sp>
      <p:sp>
        <p:nvSpPr>
          <p:cNvPr id="6" name="Content Placeholder 14">
            <a:extLst>
              <a:ext uri="{FF2B5EF4-FFF2-40B4-BE49-F238E27FC236}">
                <a16:creationId xmlns:a16="http://schemas.microsoft.com/office/drawing/2014/main" id="{F041A8C2-E23F-3F85-E8AE-2AEEB496419A}"/>
              </a:ext>
            </a:extLst>
          </p:cNvPr>
          <p:cNvSpPr>
            <a:spLocks noGrp="1"/>
          </p:cNvSpPr>
          <p:nvPr>
            <p:ph sz="quarter" idx="11"/>
          </p:nvPr>
        </p:nvSpPr>
        <p:spPr>
          <a:xfrm>
            <a:off x="838200" y="2942564"/>
            <a:ext cx="4929188" cy="611188"/>
          </a:xfrm>
        </p:spPr>
        <p:txBody>
          <a:bodyPr/>
          <a:lstStyle>
            <a:lvl1pPr marL="0" indent="0">
              <a:buNone/>
              <a:defRPr>
                <a:solidFill>
                  <a:schemeClr val="tx2"/>
                </a:solidFill>
              </a:defRPr>
            </a:lvl1pPr>
          </a:lstStyle>
          <a:p>
            <a:pPr lvl="0"/>
            <a:r>
              <a:rPr lang="en-US"/>
              <a:t>Click to edit Master text styles</a:t>
            </a:r>
          </a:p>
        </p:txBody>
      </p:sp>
      <p:pic>
        <p:nvPicPr>
          <p:cNvPr id="8" name="Picture 7" descr="A red dotted line with a couple of people&#10;&#10;Description automatically generated with medium confidence" hidden="1">
            <a:extLst>
              <a:ext uri="{FF2B5EF4-FFF2-40B4-BE49-F238E27FC236}">
                <a16:creationId xmlns:a16="http://schemas.microsoft.com/office/drawing/2014/main" id="{95398073-E69B-2867-360F-504F7007FD00}"/>
              </a:ext>
            </a:extLst>
          </p:cNvPr>
          <p:cNvPicPr>
            <a:picLocks noGrp="1" noRot="1" noChangeAspect="1" noMove="1" noResize="1" noEditPoints="1" noAdjustHandles="1" noChangeArrowheads="1" noChangeShapeType="1" noCrop="1"/>
          </p:cNvPicPr>
          <p:nvPr/>
        </p:nvPicPr>
        <p:blipFill>
          <a:blip r:embed="rId2" cstate="print">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A red dotted line with a couple of people&#10;&#10;Description automatically generated with medium confidence" hidden="1">
            <a:extLst>
              <a:ext uri="{FF2B5EF4-FFF2-40B4-BE49-F238E27FC236}">
                <a16:creationId xmlns:a16="http://schemas.microsoft.com/office/drawing/2014/main" id="{6437CF6F-3079-899D-F025-61C0BCD596A4}"/>
              </a:ext>
            </a:extLst>
          </p:cNvPr>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descr="European Commission">
            <a:extLst>
              <a:ext uri="{FF2B5EF4-FFF2-40B4-BE49-F238E27FC236}">
                <a16:creationId xmlns:a16="http://schemas.microsoft.com/office/drawing/2014/main" id="{97034CB8-2B4A-3519-77AF-1512D68F2797}"/>
              </a:ext>
            </a:extLst>
          </p:cNvPr>
          <p:cNvPicPr/>
          <p:nvPr userDrawn="1"/>
        </p:nvPicPr>
        <p:blipFill>
          <a:blip r:embed="rId3" cstate="print">
            <a:extLst>
              <a:ext uri="{28A0092B-C50C-407E-A947-70E740481C1C}">
                <a14:useLocalDpi xmlns:a14="http://schemas.microsoft.com/office/drawing/2010/main"/>
              </a:ext>
            </a:extLst>
          </a:blip>
          <a:srcRect/>
          <a:stretch/>
        </p:blipFill>
        <p:spPr>
          <a:xfrm>
            <a:off x="170664" y="174518"/>
            <a:ext cx="2544024" cy="915848"/>
          </a:xfrm>
          <a:prstGeom prst="rect">
            <a:avLst/>
          </a:prstGeom>
          <a:noFill/>
        </p:spPr>
      </p:pic>
    </p:spTree>
    <p:extLst>
      <p:ext uri="{BB962C8B-B14F-4D97-AF65-F5344CB8AC3E}">
        <p14:creationId xmlns:p14="http://schemas.microsoft.com/office/powerpoint/2010/main" val="363959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text and 4 images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lstStyle>
            <a:lvl1pPr>
              <a:defRPr>
                <a:solidFill>
                  <a:schemeClr val="bg2"/>
                </a:solidFill>
              </a:defRPr>
            </a:lvl1pPr>
          </a:lstStyle>
          <a:p>
            <a:r>
              <a:rPr lang="en-US"/>
              <a:t>Click to edit Master title style</a:t>
            </a:r>
            <a:endParaRPr lang="en-IE"/>
          </a:p>
        </p:txBody>
      </p:sp>
      <p:sp>
        <p:nvSpPr>
          <p:cNvPr id="3" name="Google Shape;91;p33">
            <a:extLst>
              <a:ext uri="{FF2B5EF4-FFF2-40B4-BE49-F238E27FC236}">
                <a16:creationId xmlns:a16="http://schemas.microsoft.com/office/drawing/2014/main" id="{A9F38C94-2545-ED67-4909-C5A475FCF803}"/>
              </a:ext>
            </a:extLst>
          </p:cNvPr>
          <p:cNvSpPr>
            <a:spLocks noGrp="1"/>
          </p:cNvSpPr>
          <p:nvPr>
            <p:ph type="pic" idx="2"/>
          </p:nvPr>
        </p:nvSpPr>
        <p:spPr>
          <a:xfrm>
            <a:off x="3538332" y="2197664"/>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0" name="Google Shape;95;p33">
            <a:extLst>
              <a:ext uri="{FF2B5EF4-FFF2-40B4-BE49-F238E27FC236}">
                <a16:creationId xmlns:a16="http://schemas.microsoft.com/office/drawing/2014/main" id="{45EC68E1-18F5-04CB-00B3-F8948F3B4F18}"/>
              </a:ext>
            </a:extLst>
          </p:cNvPr>
          <p:cNvSpPr>
            <a:spLocks noGrp="1"/>
          </p:cNvSpPr>
          <p:nvPr>
            <p:ph type="pic" idx="5"/>
          </p:nvPr>
        </p:nvSpPr>
        <p:spPr>
          <a:xfrm>
            <a:off x="6161035" y="2197663"/>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3" name="Text Placeholder 12">
            <a:extLst>
              <a:ext uri="{FF2B5EF4-FFF2-40B4-BE49-F238E27FC236}">
                <a16:creationId xmlns:a16="http://schemas.microsoft.com/office/drawing/2014/main" id="{00A4763F-1C9A-B628-1609-DA5C75C90FC9}"/>
              </a:ext>
            </a:extLst>
          </p:cNvPr>
          <p:cNvSpPr>
            <a:spLocks noGrp="1"/>
          </p:cNvSpPr>
          <p:nvPr>
            <p:ph type="body" sz="quarter" idx="10"/>
          </p:nvPr>
        </p:nvSpPr>
        <p:spPr>
          <a:xfrm>
            <a:off x="8802758"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15" name="Google Shape;91;p33">
            <a:extLst>
              <a:ext uri="{FF2B5EF4-FFF2-40B4-BE49-F238E27FC236}">
                <a16:creationId xmlns:a16="http://schemas.microsoft.com/office/drawing/2014/main" id="{0AB5F208-A96D-CEBC-874F-7B719FD86FEB}"/>
              </a:ext>
            </a:extLst>
          </p:cNvPr>
          <p:cNvSpPr>
            <a:spLocks noGrp="1"/>
          </p:cNvSpPr>
          <p:nvPr>
            <p:ph type="pic" idx="11"/>
          </p:nvPr>
        </p:nvSpPr>
        <p:spPr>
          <a:xfrm>
            <a:off x="3538332" y="4031391"/>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7" name="Google Shape;95;p33">
            <a:extLst>
              <a:ext uri="{FF2B5EF4-FFF2-40B4-BE49-F238E27FC236}">
                <a16:creationId xmlns:a16="http://schemas.microsoft.com/office/drawing/2014/main" id="{0AC28D44-5B34-89F9-D8AB-62E99E380E36}"/>
              </a:ext>
            </a:extLst>
          </p:cNvPr>
          <p:cNvSpPr>
            <a:spLocks noGrp="1"/>
          </p:cNvSpPr>
          <p:nvPr>
            <p:ph type="pic" idx="13"/>
          </p:nvPr>
        </p:nvSpPr>
        <p:spPr>
          <a:xfrm>
            <a:off x="6161035" y="4031390"/>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8" name="Text Placeholder 12">
            <a:extLst>
              <a:ext uri="{FF2B5EF4-FFF2-40B4-BE49-F238E27FC236}">
                <a16:creationId xmlns:a16="http://schemas.microsoft.com/office/drawing/2014/main" id="{14095A4F-385F-CF4A-5E10-E3628D85F6C8}"/>
              </a:ext>
            </a:extLst>
          </p:cNvPr>
          <p:cNvSpPr>
            <a:spLocks noGrp="1"/>
          </p:cNvSpPr>
          <p:nvPr>
            <p:ph type="body" sz="quarter" idx="14"/>
          </p:nvPr>
        </p:nvSpPr>
        <p:spPr>
          <a:xfrm>
            <a:off x="8802758"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4" name="Text Placeholder 12">
            <a:extLst>
              <a:ext uri="{FF2B5EF4-FFF2-40B4-BE49-F238E27FC236}">
                <a16:creationId xmlns:a16="http://schemas.microsoft.com/office/drawing/2014/main" id="{092A6C90-A6CE-C107-4350-7906F5FDD7FC}"/>
              </a:ext>
            </a:extLst>
          </p:cNvPr>
          <p:cNvSpPr>
            <a:spLocks noGrp="1"/>
          </p:cNvSpPr>
          <p:nvPr>
            <p:ph type="body" sz="quarter" idx="15"/>
          </p:nvPr>
        </p:nvSpPr>
        <p:spPr>
          <a:xfrm>
            <a:off x="838839"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6" name="Text Placeholder 12">
            <a:extLst>
              <a:ext uri="{FF2B5EF4-FFF2-40B4-BE49-F238E27FC236}">
                <a16:creationId xmlns:a16="http://schemas.microsoft.com/office/drawing/2014/main" id="{FA45C4F8-1803-A72B-10DF-5927ABF6E406}"/>
              </a:ext>
            </a:extLst>
          </p:cNvPr>
          <p:cNvSpPr>
            <a:spLocks noGrp="1"/>
          </p:cNvSpPr>
          <p:nvPr>
            <p:ph type="body" sz="quarter" idx="16"/>
          </p:nvPr>
        </p:nvSpPr>
        <p:spPr>
          <a:xfrm>
            <a:off x="838839"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8" name="Slide Number Placeholder 5">
            <a:extLst>
              <a:ext uri="{FF2B5EF4-FFF2-40B4-BE49-F238E27FC236}">
                <a16:creationId xmlns:a16="http://schemas.microsoft.com/office/drawing/2014/main" id="{8F9C7B51-3F16-5ABF-3BE2-AA17BD10DB6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a:p>
        </p:txBody>
      </p:sp>
      <p:sp>
        <p:nvSpPr>
          <p:cNvPr id="7" name="Footer Placeholder 8">
            <a:extLst>
              <a:ext uri="{FF2B5EF4-FFF2-40B4-BE49-F238E27FC236}">
                <a16:creationId xmlns:a16="http://schemas.microsoft.com/office/drawing/2014/main" id="{F256C38A-CD2B-89BF-A117-9ED92151C6AD}"/>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bg1"/>
                </a:solidFill>
                <a:latin typeface="+mn-lt"/>
              </a:defRPr>
            </a:lvl1pPr>
          </a:lstStyle>
          <a:p>
            <a:endParaRPr lang="en-IE"/>
          </a:p>
        </p:txBody>
      </p:sp>
    </p:spTree>
    <p:extLst>
      <p:ext uri="{BB962C8B-B14F-4D97-AF65-F5344CB8AC3E}">
        <p14:creationId xmlns:p14="http://schemas.microsoft.com/office/powerpoint/2010/main" val="350472760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3766457" y="589047"/>
            <a:ext cx="7587343" cy="717240"/>
          </a:xfrm>
          <a:solidFill>
            <a:schemeClr val="bg1"/>
          </a:solidFill>
        </p:spPr>
        <p:txBody>
          <a:bodyPr>
            <a:noAutofit/>
          </a:bodyPr>
          <a:lstStyle>
            <a:lvl1pPr>
              <a:defRPr sz="4400"/>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3766457" y="1895333"/>
            <a:ext cx="7587342" cy="3845577"/>
          </a:xfrm>
          <a:solidFill>
            <a:schemeClr val="bg1"/>
          </a:solidFill>
        </p:spPr>
        <p:txBody>
          <a:bodyPr>
            <a:noAutofit/>
          </a:bodyPr>
          <a:lstStyle>
            <a:lvl1pPr>
              <a:defRPr sz="2000"/>
            </a:lvl1pPr>
          </a:lstStyle>
          <a:p>
            <a:pPr lvl="0"/>
            <a:r>
              <a:rPr lang="en-US"/>
              <a:t>Click to edit Master text styles</a:t>
            </a:r>
          </a:p>
        </p:txBody>
      </p:sp>
      <p:sp>
        <p:nvSpPr>
          <p:cNvPr id="6" name="Footer Placeholder 8">
            <a:extLst>
              <a:ext uri="{FF2B5EF4-FFF2-40B4-BE49-F238E27FC236}">
                <a16:creationId xmlns:a16="http://schemas.microsoft.com/office/drawing/2014/main" id="{E7AFEC3F-1C21-3132-B967-9F0F25A5601F}"/>
              </a:ext>
            </a:extLst>
          </p:cNvPr>
          <p:cNvSpPr>
            <a:spLocks noGrp="1"/>
          </p:cNvSpPr>
          <p:nvPr>
            <p:ph type="ftr" sz="quarter" idx="3"/>
          </p:nvPr>
        </p:nvSpPr>
        <p:spPr>
          <a:xfrm>
            <a:off x="5502728" y="6268953"/>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1415917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big photo coloured title 1">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6" name="Content Placeholder 2">
            <a:extLst>
              <a:ext uri="{FF2B5EF4-FFF2-40B4-BE49-F238E27FC236}">
                <a16:creationId xmlns:a16="http://schemas.microsoft.com/office/drawing/2014/main" id="{E2F83483-47D9-4712-A8D7-6CBF61775821}"/>
              </a:ext>
            </a:extLst>
          </p:cNvPr>
          <p:cNvSpPr>
            <a:spLocks noGrp="1"/>
          </p:cNvSpPr>
          <p:nvPr>
            <p:ph sz="half" idx="16" hasCustomPrompt="1"/>
          </p:nvPr>
        </p:nvSpPr>
        <p:spPr>
          <a:xfrm>
            <a:off x="125185" y="6162533"/>
            <a:ext cx="6090558" cy="390667"/>
          </a:xfrm>
          <a:solidFill>
            <a:schemeClr val="bg1"/>
          </a:solidFill>
        </p:spPr>
        <p:txBody>
          <a:bodyPr anchor="ctr">
            <a:noAutofit/>
          </a:bodyPr>
          <a:lstStyle>
            <a:lvl1pPr marL="0" indent="0">
              <a:buNone/>
              <a:defRPr sz="1800" i="1"/>
            </a:lvl1pPr>
          </a:lstStyle>
          <a:p>
            <a:pPr lvl="0"/>
            <a:r>
              <a:rPr lang="en-US"/>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15743" y="589047"/>
            <a:ext cx="5138057" cy="717240"/>
          </a:xfrm>
          <a:solidFill>
            <a:schemeClr val="bg1"/>
          </a:solidFill>
        </p:spPr>
        <p:txBody>
          <a:bodyPr lIns="72000" tIns="72000" rIns="72000" bIns="72000">
            <a:noAutofit/>
          </a:bodyPr>
          <a:lstStyle>
            <a:lvl1pPr>
              <a:defRPr sz="4400">
                <a:solidFill>
                  <a:schemeClr val="bg1"/>
                </a:solidFill>
                <a:highlight>
                  <a:srgbClr val="003399"/>
                </a:highlight>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6215743" y="1895333"/>
            <a:ext cx="5138056" cy="3845577"/>
          </a:xfrm>
          <a:solidFill>
            <a:schemeClr val="bg1"/>
          </a:solidFill>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3772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and big photo coloured titl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F035CA-6728-7746-C9FC-81382094BF06}"/>
              </a:ext>
            </a:extLst>
          </p:cNvPr>
          <p:cNvSpPr/>
          <p:nvPr/>
        </p:nvSpPr>
        <p:spPr>
          <a:xfrm>
            <a:off x="5388429" y="0"/>
            <a:ext cx="6803571" cy="685799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8" name="Content Placeholder 2">
            <a:extLst>
              <a:ext uri="{FF2B5EF4-FFF2-40B4-BE49-F238E27FC236}">
                <a16:creationId xmlns:a16="http://schemas.microsoft.com/office/drawing/2014/main" id="{4DE701F0-97E6-7792-DA18-AD6E08BC874A}"/>
              </a:ext>
            </a:extLst>
          </p:cNvPr>
          <p:cNvSpPr>
            <a:spLocks noGrp="1"/>
          </p:cNvSpPr>
          <p:nvPr>
            <p:ph sz="half" idx="16" hasCustomPrompt="1"/>
          </p:nvPr>
        </p:nvSpPr>
        <p:spPr>
          <a:xfrm>
            <a:off x="125185" y="6162533"/>
            <a:ext cx="6090558" cy="390667"/>
          </a:xfrm>
          <a:solidFill>
            <a:schemeClr val="bg1"/>
          </a:solidFill>
        </p:spPr>
        <p:txBody>
          <a:bodyPr anchor="ctr">
            <a:noAutofit/>
          </a:bodyPr>
          <a:lstStyle>
            <a:lvl1pPr marL="0" indent="0">
              <a:buNone/>
              <a:defRPr sz="1800" i="1"/>
            </a:lvl1pPr>
          </a:lstStyle>
          <a:p>
            <a:pPr lvl="0"/>
            <a:r>
              <a:rPr lang="en-US"/>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15743" y="589046"/>
            <a:ext cx="5138057" cy="1000267"/>
          </a:xfrm>
          <a:noFill/>
        </p:spPr>
        <p:txBody>
          <a:bodyPr lIns="72000" tIns="72000" rIns="72000" bIns="72000">
            <a:noAutofit/>
          </a:bodyPr>
          <a:lstStyle>
            <a:lvl1pPr>
              <a:defRPr sz="4400">
                <a:solidFill>
                  <a:schemeClr val="tx2"/>
                </a:solidFill>
                <a:highlight>
                  <a:srgbClr val="FFD34E"/>
                </a:highlight>
              </a:defRPr>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6215743" y="1895333"/>
            <a:ext cx="5138056" cy="3845577"/>
          </a:xfrm>
          <a:noFill/>
        </p:spPr>
        <p:txBody>
          <a:bodyPr>
            <a:noAutofit/>
          </a:bodyPr>
          <a:lstStyle>
            <a:lvl1pPr marL="0" indent="0">
              <a:buClr>
                <a:schemeClr val="bg1"/>
              </a:buClr>
              <a:buSzPct val="150000"/>
              <a:buFont typeface="Arial" panose="020B0604020202020204" pitchFamily="34" charset="0"/>
              <a:buNone/>
              <a:defRPr sz="2000">
                <a:solidFill>
                  <a:schemeClr val="bg1"/>
                </a:solidFill>
              </a:defRPr>
            </a:lvl1pPr>
          </a:lstStyle>
          <a:p>
            <a:pPr lvl="0"/>
            <a:r>
              <a:rPr lang="en-US"/>
              <a:t>Click to edit Master text styles</a:t>
            </a:r>
          </a:p>
        </p:txBody>
      </p:sp>
      <p:pic>
        <p:nvPicPr>
          <p:cNvPr id="6" name="Picture 5" descr="A blue flag with yellow stars and stripes&#10;&#10;Description automatically generated">
            <a:extLst>
              <a:ext uri="{FF2B5EF4-FFF2-40B4-BE49-F238E27FC236}">
                <a16:creationId xmlns:a16="http://schemas.microsoft.com/office/drawing/2014/main" id="{F07C9B7E-A9F7-E74E-8B7F-3BB737CA398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B7786630-3DC2-B1C3-65DD-397E446197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Tree>
    <p:extLst>
      <p:ext uri="{BB962C8B-B14F-4D97-AF65-F5344CB8AC3E}">
        <p14:creationId xmlns:p14="http://schemas.microsoft.com/office/powerpoint/2010/main" val="2545207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in 2 columns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7773642" y="0"/>
            <a:ext cx="4418358"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itle 1">
            <a:extLst>
              <a:ext uri="{FF2B5EF4-FFF2-40B4-BE49-F238E27FC236}">
                <a16:creationId xmlns:a16="http://schemas.microsoft.com/office/drawing/2014/main" id="{278936A4-CDCB-C345-F71F-92F2A35F2AF4}"/>
              </a:ext>
            </a:extLst>
          </p:cNvPr>
          <p:cNvSpPr>
            <a:spLocks noGrp="1"/>
          </p:cNvSpPr>
          <p:nvPr>
            <p:ph type="title"/>
          </p:nvPr>
        </p:nvSpPr>
        <p:spPr>
          <a:xfrm>
            <a:off x="838200" y="461067"/>
            <a:ext cx="7915275" cy="717240"/>
          </a:xfrm>
          <a:solidFill>
            <a:schemeClr val="bg1"/>
          </a:solidFill>
        </p:spPr>
        <p:txBody>
          <a:bodyPr>
            <a:noAutofit/>
          </a:bodyPr>
          <a:lstStyle>
            <a:lvl1pPr>
              <a:defRPr sz="4400"/>
            </a:lvl1pPr>
          </a:lstStyle>
          <a:p>
            <a:r>
              <a:rPr lang="en-US"/>
              <a:t>Click to edit Master title style</a:t>
            </a:r>
            <a:endParaRPr lang="en-IE"/>
          </a:p>
        </p:txBody>
      </p:sp>
      <p:sp>
        <p:nvSpPr>
          <p:cNvPr id="6" name="Content Placeholder 2">
            <a:extLst>
              <a:ext uri="{FF2B5EF4-FFF2-40B4-BE49-F238E27FC236}">
                <a16:creationId xmlns:a16="http://schemas.microsoft.com/office/drawing/2014/main" id="{BFE590DB-1C31-60F0-D6F8-A1706796115D}"/>
              </a:ext>
            </a:extLst>
          </p:cNvPr>
          <p:cNvSpPr>
            <a:spLocks noGrp="1"/>
          </p:cNvSpPr>
          <p:nvPr>
            <p:ph sz="half" idx="13"/>
          </p:nvPr>
        </p:nvSpPr>
        <p:spPr>
          <a:xfrm>
            <a:off x="838200" y="1833753"/>
            <a:ext cx="2974761" cy="3638550"/>
          </a:xfrm>
          <a:noFill/>
        </p:spPr>
        <p:txBody>
          <a:bodyPr>
            <a:noAutofit/>
          </a:bodyPr>
          <a:lstStyle>
            <a:lvl1pPr marL="0" inden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094C5D68-6EAE-4A7A-7185-241C6CF3B9BB}"/>
              </a:ext>
            </a:extLst>
          </p:cNvPr>
          <p:cNvSpPr>
            <a:spLocks noGrp="1"/>
          </p:cNvSpPr>
          <p:nvPr>
            <p:ph sz="half" idx="12"/>
          </p:nvPr>
        </p:nvSpPr>
        <p:spPr>
          <a:xfrm>
            <a:off x="4305921" y="1833753"/>
            <a:ext cx="2974761" cy="3638550"/>
          </a:xfrm>
          <a:noFill/>
        </p:spPr>
        <p:txBody>
          <a:bodyPr>
            <a:noAutofit/>
          </a:bodyPr>
          <a:lstStyle>
            <a:lvl1pPr marL="0" indent="0">
              <a:buNone/>
              <a:defRPr sz="2000">
                <a:solidFill>
                  <a:schemeClr val="tx1"/>
                </a:solidFill>
              </a:defRPr>
            </a:lvl1pPr>
          </a:lstStyle>
          <a:p>
            <a:pPr lvl="0"/>
            <a:r>
              <a:rPr lang="en-US"/>
              <a:t>Click to edit Master text styles</a:t>
            </a:r>
          </a:p>
        </p:txBody>
      </p:sp>
      <p:pic>
        <p:nvPicPr>
          <p:cNvPr id="2" name="Picture 1" descr="A blue flag with yellow stars&#10;&#10;Description automatically generated">
            <a:extLst>
              <a:ext uri="{FF2B5EF4-FFF2-40B4-BE49-F238E27FC236}">
                <a16:creationId xmlns:a16="http://schemas.microsoft.com/office/drawing/2014/main" id="{901A7271-B7CF-4C49-1423-D7CA7ECEF27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pic>
        <p:nvPicPr>
          <p:cNvPr id="5" name="Picture 4" descr="A blue flag with yellow stars&#10;&#10;Description automatically generated">
            <a:extLst>
              <a:ext uri="{FF2B5EF4-FFF2-40B4-BE49-F238E27FC236}">
                <a16:creationId xmlns:a16="http://schemas.microsoft.com/office/drawing/2014/main" id="{C0DCEE1B-27AC-37B6-7683-71F823E43E9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sp>
        <p:nvSpPr>
          <p:cNvPr id="7" name="Slide Number Placeholder 5">
            <a:extLst>
              <a:ext uri="{FF2B5EF4-FFF2-40B4-BE49-F238E27FC236}">
                <a16:creationId xmlns:a16="http://schemas.microsoft.com/office/drawing/2014/main" id="{6397D846-EECB-7092-C88A-21E2250BDEB7}"/>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8" name="Footer Placeholder 8">
            <a:extLst>
              <a:ext uri="{FF2B5EF4-FFF2-40B4-BE49-F238E27FC236}">
                <a16:creationId xmlns:a16="http://schemas.microsoft.com/office/drawing/2014/main" id="{296A4E82-A1A1-EFC7-7768-E6DDC71C4345}"/>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4255953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hotos and three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838200" y="365126"/>
            <a:ext cx="10515602" cy="816904"/>
          </a:xfrm>
        </p:spPr>
        <p:txBody>
          <a:bodyPr>
            <a:noAutofit/>
          </a:bodyPr>
          <a:lstStyle>
            <a:lvl1pPr algn="l" defTabSz="914400" rtl="0" eaLnBrk="1" latinLnBrk="0" hangingPunct="1">
              <a:lnSpc>
                <a:spcPct val="90000"/>
              </a:lnSpc>
              <a:spcBef>
                <a:spcPct val="0"/>
              </a:spcBef>
              <a:buNone/>
              <a:defRPr lang="en-IE" sz="4400" kern="1200" dirty="0">
                <a:solidFill>
                  <a:schemeClr val="tx2"/>
                </a:solidFill>
                <a:latin typeface="+mj-lt"/>
                <a:ea typeface="+mj-ea"/>
                <a:cs typeface="+mj-cs"/>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72591"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873125" y="4591050"/>
            <a:ext cx="3008313" cy="1103313"/>
          </a:xfrm>
        </p:spPr>
        <p:txBody>
          <a:bodyPr>
            <a:noAutofit/>
          </a:bodyPr>
          <a:lstStyle>
            <a:lvl1pPr marL="0" indent="0">
              <a:buNone/>
              <a:defRPr/>
            </a:lvl1pPr>
          </a:lstStyle>
          <a:p>
            <a:pPr lvl="0"/>
            <a:r>
              <a:rPr lang="en-US"/>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4608944"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4609133" y="4611671"/>
            <a:ext cx="3008313" cy="1103313"/>
          </a:xfrm>
        </p:spPr>
        <p:txBody>
          <a:bodyPr>
            <a:noAutofit/>
          </a:bodyPr>
          <a:lstStyle>
            <a:lvl1pPr marL="0" indent="0">
              <a:buNone/>
              <a:defRPr/>
            </a:lvl1pPr>
          </a:lstStyle>
          <a:p>
            <a:pPr lvl="0"/>
            <a:r>
              <a:rPr lang="en-US"/>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8345298"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8345487" y="4611671"/>
            <a:ext cx="3008313" cy="1103313"/>
          </a:xfrm>
        </p:spPr>
        <p:txBody>
          <a:bodyPr>
            <a:noAutofit/>
          </a:bodyPr>
          <a:lstStyle>
            <a:lvl1pPr marL="0" indent="0">
              <a:buNone/>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3314E959-31F1-870D-FAE7-99D8E633302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6" name="Footer Placeholder 8">
            <a:extLst>
              <a:ext uri="{FF2B5EF4-FFF2-40B4-BE49-F238E27FC236}">
                <a16:creationId xmlns:a16="http://schemas.microsoft.com/office/drawing/2014/main" id="{F6ADE38F-D638-BFB1-E702-D0F6D0CB0164}"/>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528489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hotos and three coloured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838200" y="365126"/>
            <a:ext cx="10515602" cy="816904"/>
          </a:xfrm>
        </p:spPr>
        <p:txBody>
          <a:bodyPr>
            <a:noAutofit/>
          </a:bodyPr>
          <a:lstStyle>
            <a:lvl1pPr algn="l" defTabSz="914400" rtl="0" eaLnBrk="1" latinLnBrk="0" hangingPunct="1">
              <a:lnSpc>
                <a:spcPct val="90000"/>
              </a:lnSpc>
              <a:spcBef>
                <a:spcPct val="0"/>
              </a:spcBef>
              <a:buNone/>
              <a:defRPr lang="en-IE" sz="4400" kern="1200" dirty="0">
                <a:solidFill>
                  <a:schemeClr val="tx2"/>
                </a:solidFill>
                <a:latin typeface="+mj-lt"/>
                <a:ea typeface="+mj-ea"/>
                <a:cs typeface="+mj-cs"/>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72591"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873125" y="4591050"/>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4608944"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4609133" y="4611671"/>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8345298"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8345487" y="4611671"/>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E52517C-B46F-A98F-0643-A97107DEC79E}"/>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2" name="Footer Placeholder 8">
            <a:extLst>
              <a:ext uri="{FF2B5EF4-FFF2-40B4-BE49-F238E27FC236}">
                <a16:creationId xmlns:a16="http://schemas.microsoft.com/office/drawing/2014/main" id="{2D6F6E54-ED8F-C9DE-9355-5B2E347C244D}"/>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0218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a coloured text box">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0C1291-4A16-4E7F-D6F2-0662C6CCE1C1}"/>
              </a:ext>
            </a:extLst>
          </p:cNvPr>
          <p:cNvSpPr>
            <a:spLocks noGrp="1"/>
          </p:cNvSpPr>
          <p:nvPr>
            <p:ph type="title"/>
          </p:nvPr>
        </p:nvSpPr>
        <p:spPr>
          <a:xfrm>
            <a:off x="838200" y="365126"/>
            <a:ext cx="10515600" cy="816904"/>
          </a:xfrm>
        </p:spPr>
        <p:txBody>
          <a:bodyPr>
            <a:noAutofit/>
          </a:bodyPr>
          <a:lstStyle>
            <a:lvl1pPr>
              <a:defRPr/>
            </a:lvl1pPr>
          </a:lstStyle>
          <a:p>
            <a:r>
              <a:rPr lang="en-US"/>
              <a:t>Click to edit Master title style</a:t>
            </a: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38200" y="1706136"/>
            <a:ext cx="4840275" cy="346317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8" name="Content Placeholder 2">
            <a:extLst>
              <a:ext uri="{FF2B5EF4-FFF2-40B4-BE49-F238E27FC236}">
                <a16:creationId xmlns:a16="http://schemas.microsoft.com/office/drawing/2014/main" id="{621CCFCC-12CB-E276-21C2-DAA2C8D36EC9}"/>
              </a:ext>
            </a:extLst>
          </p:cNvPr>
          <p:cNvSpPr>
            <a:spLocks noGrp="1"/>
          </p:cNvSpPr>
          <p:nvPr>
            <p:ph sz="half" idx="19"/>
          </p:nvPr>
        </p:nvSpPr>
        <p:spPr>
          <a:xfrm>
            <a:off x="6393779" y="1706137"/>
            <a:ext cx="4960021" cy="3463178"/>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9240A71C-FBDC-ABE7-AF08-221E5E62954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C1FACF7A-9967-0A10-F75B-7E70FCAB2B76}"/>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Tree>
    <p:extLst>
      <p:ext uri="{BB962C8B-B14F-4D97-AF65-F5344CB8AC3E}">
        <p14:creationId xmlns:p14="http://schemas.microsoft.com/office/powerpoint/2010/main" val="1630522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positive log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559404-34AB-2AB1-76B4-CB85000D699F}"/>
              </a:ext>
            </a:extLst>
          </p:cNvPr>
          <p:cNvSpPr>
            <a:spLocks noGrp="1"/>
          </p:cNvSpPr>
          <p:nvPr>
            <p:ph type="title"/>
          </p:nvPr>
        </p:nvSpPr>
        <p:spPr>
          <a:xfrm>
            <a:off x="0" y="-816904"/>
            <a:ext cx="10515600" cy="816904"/>
          </a:xfrm>
        </p:spPr>
        <p:txBody>
          <a:bodyPr/>
          <a:lstStyle>
            <a:lvl1pPr>
              <a:defRPr>
                <a:solidFill>
                  <a:schemeClr val="tx1">
                    <a:lumMod val="65000"/>
                    <a:lumOff val="35000"/>
                  </a:schemeClr>
                </a:solidFill>
              </a:defRPr>
            </a:lvl1pPr>
          </a:lstStyle>
          <a:p>
            <a:r>
              <a:rPr lang="en-US"/>
              <a:t>Click to edit Master title style</a:t>
            </a:r>
            <a:endParaRPr lang="en-IE"/>
          </a:p>
        </p:txBody>
      </p:sp>
      <p:sp>
        <p:nvSpPr>
          <p:cNvPr id="6" name="Picture Placeholder 5">
            <a:extLst>
              <a:ext uri="{FF2B5EF4-FFF2-40B4-BE49-F238E27FC236}">
                <a16:creationId xmlns:a16="http://schemas.microsoft.com/office/drawing/2014/main" id="{A012AF7B-3A7E-8763-817E-DD321C64A6B1}"/>
              </a:ext>
            </a:extLst>
          </p:cNvPr>
          <p:cNvSpPr>
            <a:spLocks noGrp="1"/>
          </p:cNvSpPr>
          <p:nvPr>
            <p:ph type="pic" sz="quarter" idx="11"/>
          </p:nvPr>
        </p:nvSpPr>
        <p:spPr>
          <a:xfrm>
            <a:off x="0" y="0"/>
            <a:ext cx="12238038" cy="6858000"/>
          </a:xfrm>
          <a:solidFill>
            <a:schemeClr val="bg2"/>
          </a:solidFill>
        </p:spPr>
        <p:txBody>
          <a:bodyPr/>
          <a:lstStyle>
            <a:lvl1pPr marL="0" indent="0">
              <a:buNone/>
              <a:defRPr>
                <a:solidFill>
                  <a:schemeClr val="tx2"/>
                </a:solidFill>
              </a:defRPr>
            </a:lvl1pPr>
          </a:lstStyle>
          <a:p>
            <a:r>
              <a:rPr lang="en-US"/>
              <a:t>Click icon to add picture</a:t>
            </a:r>
            <a:endParaRPr lang="en-IE"/>
          </a:p>
        </p:txBody>
      </p:sp>
      <p:sp>
        <p:nvSpPr>
          <p:cNvPr id="8" name="Content Placeholder 7">
            <a:extLst>
              <a:ext uri="{FF2B5EF4-FFF2-40B4-BE49-F238E27FC236}">
                <a16:creationId xmlns:a16="http://schemas.microsoft.com/office/drawing/2014/main" id="{68A2B82B-3461-6DA2-3E41-F3AC81391822}"/>
              </a:ext>
            </a:extLst>
          </p:cNvPr>
          <p:cNvSpPr>
            <a:spLocks noGrp="1"/>
          </p:cNvSpPr>
          <p:nvPr>
            <p:ph sz="quarter" idx="12"/>
          </p:nvPr>
        </p:nvSpPr>
        <p:spPr>
          <a:xfrm>
            <a:off x="0" y="994438"/>
            <a:ext cx="6096000" cy="4521200"/>
          </a:xfrm>
          <a:solidFill>
            <a:schemeClr val="tx2"/>
          </a:solidFill>
        </p:spPr>
        <p:txBody>
          <a:bodyPr lIns="504000" anchor="ctr">
            <a:noAutofit/>
          </a:bodyPr>
          <a:lstStyle>
            <a:lvl1pPr marL="0" indent="0">
              <a:buNone/>
              <a:defRPr/>
            </a:lvl1pPr>
            <a:lvl2pPr marL="457200" indent="0">
              <a:buNone/>
              <a:defRPr lang="en-US" sz="2400" b="1" i="1" kern="1200" dirty="0">
                <a:solidFill>
                  <a:schemeClr val="bg1"/>
                </a:solidFill>
                <a:latin typeface="+mn-lt"/>
                <a:ea typeface="+mn-ea"/>
                <a:cs typeface="+mn-cs"/>
              </a:defRPr>
            </a:lvl2pPr>
          </a:lstStyle>
          <a:p>
            <a:pPr lvl="0"/>
            <a:r>
              <a:rPr lang="en-US"/>
              <a:t>Click to edit Master text styles</a:t>
            </a:r>
          </a:p>
        </p:txBody>
      </p:sp>
      <p:pic>
        <p:nvPicPr>
          <p:cNvPr id="13" name="Google Shape;66;p29" descr="Quote">
            <a:extLst>
              <a:ext uri="{FF2B5EF4-FFF2-40B4-BE49-F238E27FC236}">
                <a16:creationId xmlns:a16="http://schemas.microsoft.com/office/drawing/2014/main" id="{2BA61D73-E039-6C69-A4A9-27D86CB30D1D}"/>
              </a:ext>
            </a:extLst>
          </p:cNvPr>
          <p:cNvPicPr preferRelativeResize="0"/>
          <p:nvPr/>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3" name="Picture 2" descr="A blue flag with yellow stars&#10;&#10;Description automatically generated">
            <a:extLst>
              <a:ext uri="{FF2B5EF4-FFF2-40B4-BE49-F238E27FC236}">
                <a16:creationId xmlns:a16="http://schemas.microsoft.com/office/drawing/2014/main" id="{BE2FFB7F-6A6F-E203-E2CE-AAC503E40F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pic>
        <p:nvPicPr>
          <p:cNvPr id="5" name="Google Shape;66;p29" descr="Quote">
            <a:extLst>
              <a:ext uri="{FF2B5EF4-FFF2-40B4-BE49-F238E27FC236}">
                <a16:creationId xmlns:a16="http://schemas.microsoft.com/office/drawing/2014/main" id="{D61A7912-F509-F977-C8A3-05B55096DDA4}"/>
              </a:ext>
            </a:extLst>
          </p:cNvPr>
          <p:cNvPicPr preferRelativeResize="0"/>
          <p:nvPr userDrawn="1"/>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7" name="Picture 6" descr="A blue flag with yellow stars&#10;&#10;Description automatically generated">
            <a:extLst>
              <a:ext uri="{FF2B5EF4-FFF2-40B4-BE49-F238E27FC236}">
                <a16:creationId xmlns:a16="http://schemas.microsoft.com/office/drawing/2014/main" id="{519F3A2E-810F-F3DF-534B-DFE8563EDCF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sp>
        <p:nvSpPr>
          <p:cNvPr id="9" name="Slide Number Placeholder 5">
            <a:extLst>
              <a:ext uri="{FF2B5EF4-FFF2-40B4-BE49-F238E27FC236}">
                <a16:creationId xmlns:a16="http://schemas.microsoft.com/office/drawing/2014/main" id="{AC0BD146-26A9-B2E3-790A-137432E6994D}"/>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2" name="Footer Placeholder 8">
            <a:extLst>
              <a:ext uri="{FF2B5EF4-FFF2-40B4-BE49-F238E27FC236}">
                <a16:creationId xmlns:a16="http://schemas.microsoft.com/office/drawing/2014/main" id="{3E557AF9-465E-61C3-8C33-29231AE45BB4}"/>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151349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egative logo">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16039EEF-B8E6-4383-4827-068F0611752D}"/>
              </a:ext>
            </a:extLst>
          </p:cNvPr>
          <p:cNvSpPr>
            <a:spLocks noGrp="1"/>
          </p:cNvSpPr>
          <p:nvPr>
            <p:ph type="pic" sz="quarter" idx="11"/>
          </p:nvPr>
        </p:nvSpPr>
        <p:spPr>
          <a:xfrm>
            <a:off x="0" y="0"/>
            <a:ext cx="12238038" cy="6858000"/>
          </a:xfrm>
          <a:solidFill>
            <a:schemeClr val="tx2"/>
          </a:solidFill>
        </p:spPr>
        <p:txBody>
          <a:bodyPr/>
          <a:lstStyle>
            <a:lvl1pPr marL="0" indent="0">
              <a:buNone/>
              <a:defRPr>
                <a:solidFill>
                  <a:schemeClr val="bg1"/>
                </a:solidFill>
              </a:defRPr>
            </a:lvl1pPr>
          </a:lstStyle>
          <a:p>
            <a:r>
              <a:rPr lang="en-US"/>
              <a:t>Click icon to add picture</a:t>
            </a:r>
            <a:endParaRPr lang="en-IE"/>
          </a:p>
        </p:txBody>
      </p:sp>
      <p:sp>
        <p:nvSpPr>
          <p:cNvPr id="7" name="Content Placeholder 7">
            <a:extLst>
              <a:ext uri="{FF2B5EF4-FFF2-40B4-BE49-F238E27FC236}">
                <a16:creationId xmlns:a16="http://schemas.microsoft.com/office/drawing/2014/main" id="{1BE876A1-64BE-0A6D-B28E-A01C8883D1FD}"/>
              </a:ext>
            </a:extLst>
          </p:cNvPr>
          <p:cNvSpPr>
            <a:spLocks noGrp="1"/>
          </p:cNvSpPr>
          <p:nvPr>
            <p:ph sz="quarter" idx="12"/>
          </p:nvPr>
        </p:nvSpPr>
        <p:spPr>
          <a:xfrm>
            <a:off x="0" y="994438"/>
            <a:ext cx="6096000" cy="4521200"/>
          </a:xfrm>
          <a:solidFill>
            <a:schemeClr val="bg2"/>
          </a:solidFill>
        </p:spPr>
        <p:txBody>
          <a:bodyPr lIns="504000" anchor="ctr">
            <a:noAutofit/>
          </a:bodyPr>
          <a:lstStyle>
            <a:lvl1pPr marL="0" indent="0">
              <a:buNone/>
              <a:defRPr/>
            </a:lvl1pPr>
            <a:lvl2pPr marL="457200" indent="0">
              <a:buNone/>
              <a:defRPr lang="en-US" sz="2400" b="1" i="1" kern="1200" dirty="0">
                <a:solidFill>
                  <a:schemeClr val="tx2"/>
                </a:solidFill>
                <a:latin typeface="+mn-lt"/>
                <a:ea typeface="+mn-ea"/>
                <a:cs typeface="+mn-cs"/>
              </a:defRPr>
            </a:lvl2pPr>
          </a:lstStyle>
          <a:p>
            <a:pPr lvl="0"/>
            <a:r>
              <a:rPr lang="en-US"/>
              <a:t>Click to edit Master text styles</a:t>
            </a:r>
          </a:p>
        </p:txBody>
      </p:sp>
      <p:pic>
        <p:nvPicPr>
          <p:cNvPr id="8" name="Google Shape;66;p29" descr="Quote">
            <a:extLst>
              <a:ext uri="{FF2B5EF4-FFF2-40B4-BE49-F238E27FC236}">
                <a16:creationId xmlns:a16="http://schemas.microsoft.com/office/drawing/2014/main" id="{E1B4A183-929D-5431-B365-FECE6A72A484}"/>
              </a:ext>
            </a:extLst>
          </p:cNvPr>
          <p:cNvPicPr preferRelativeResize="0"/>
          <p:nvPr/>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9" name="Picture 8" descr="A blue flag with yellow stars and stripes&#10;&#10;Description automatically generated">
            <a:extLst>
              <a:ext uri="{FF2B5EF4-FFF2-40B4-BE49-F238E27FC236}">
                <a16:creationId xmlns:a16="http://schemas.microsoft.com/office/drawing/2014/main" id="{E6CD1AA0-BE2D-038C-5423-E271CF1636D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2" name="Title 1">
            <a:extLst>
              <a:ext uri="{FF2B5EF4-FFF2-40B4-BE49-F238E27FC236}">
                <a16:creationId xmlns:a16="http://schemas.microsoft.com/office/drawing/2014/main" id="{51148383-BBA9-7909-CFDF-60BEA0FE957B}"/>
              </a:ext>
            </a:extLst>
          </p:cNvPr>
          <p:cNvSpPr>
            <a:spLocks noGrp="1"/>
          </p:cNvSpPr>
          <p:nvPr>
            <p:ph type="title"/>
          </p:nvPr>
        </p:nvSpPr>
        <p:spPr>
          <a:xfrm>
            <a:off x="0" y="-803511"/>
            <a:ext cx="10515600" cy="816904"/>
          </a:xfrm>
        </p:spPr>
        <p:txBody>
          <a:bodyPr/>
          <a:lstStyle>
            <a:lvl1pPr>
              <a:defRPr>
                <a:solidFill>
                  <a:schemeClr val="bg1">
                    <a:lumMod val="65000"/>
                  </a:schemeClr>
                </a:solidFill>
              </a:defRPr>
            </a:lvl1pPr>
          </a:lstStyle>
          <a:p>
            <a:r>
              <a:rPr lang="en-US"/>
              <a:t>Click to edit Master title style</a:t>
            </a:r>
            <a:endParaRPr lang="en-IE"/>
          </a:p>
        </p:txBody>
      </p:sp>
      <p:pic>
        <p:nvPicPr>
          <p:cNvPr id="6" name="Google Shape;66;p29" descr="Quote">
            <a:extLst>
              <a:ext uri="{FF2B5EF4-FFF2-40B4-BE49-F238E27FC236}">
                <a16:creationId xmlns:a16="http://schemas.microsoft.com/office/drawing/2014/main" id="{DE2EBF53-76CE-6C8F-0861-C3A5D384E180}"/>
              </a:ext>
            </a:extLst>
          </p:cNvPr>
          <p:cNvPicPr preferRelativeResize="0"/>
          <p:nvPr userDrawn="1"/>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10" name="Picture 9" descr="A blue flag with yellow stars and stripes&#10;&#10;Description automatically generated">
            <a:extLst>
              <a:ext uri="{FF2B5EF4-FFF2-40B4-BE49-F238E27FC236}">
                <a16:creationId xmlns:a16="http://schemas.microsoft.com/office/drawing/2014/main" id="{AB87E6E1-A561-866F-CE99-26D96476848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11" name="Slide Number Placeholder 5">
            <a:extLst>
              <a:ext uri="{FF2B5EF4-FFF2-40B4-BE49-F238E27FC236}">
                <a16:creationId xmlns:a16="http://schemas.microsoft.com/office/drawing/2014/main" id="{7765A446-C679-3C21-6DB2-E6E244E9DB9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a:p>
        </p:txBody>
      </p:sp>
      <p:sp>
        <p:nvSpPr>
          <p:cNvPr id="3" name="Footer Placeholder 8">
            <a:extLst>
              <a:ext uri="{FF2B5EF4-FFF2-40B4-BE49-F238E27FC236}">
                <a16:creationId xmlns:a16="http://schemas.microsoft.com/office/drawing/2014/main" id="{11C79F0A-B650-EE29-9ABF-AC09E7753516}"/>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85022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page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8779EA-6394-AAE5-959A-6BB82A7D90AE}"/>
              </a:ext>
            </a:extLst>
          </p:cNvPr>
          <p:cNvSpPr/>
          <p:nvPr/>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Google Shape;75;p31">
            <a:extLst>
              <a:ext uri="{FF2B5EF4-FFF2-40B4-BE49-F238E27FC236}">
                <a16:creationId xmlns:a16="http://schemas.microsoft.com/office/drawing/2014/main" id="{66DB0E40-389A-4ADF-E594-6BBAB29E7192}"/>
              </a:ext>
            </a:extLst>
          </p:cNvPr>
          <p:cNvSpPr>
            <a:spLocks noGrp="1"/>
          </p:cNvSpPr>
          <p:nvPr>
            <p:ph type="pic" idx="2"/>
          </p:nvPr>
        </p:nvSpPr>
        <p:spPr>
          <a:xfrm>
            <a:off x="0" y="0"/>
            <a:ext cx="12192000" cy="3810000"/>
          </a:xfrm>
          <a:prstGeom prst="rect">
            <a:avLst/>
          </a:prstGeom>
          <a:solidFill>
            <a:schemeClr val="lt2"/>
          </a:solidFill>
          <a:ln>
            <a:noFill/>
          </a:ln>
        </p:spPr>
        <p:txBody>
          <a:bodyPr/>
          <a:lstStyle>
            <a:lvl1pPr marL="0" indent="0">
              <a:buNone/>
              <a:defRPr>
                <a:solidFill>
                  <a:schemeClr val="tx2"/>
                </a:solidFill>
              </a:defRPr>
            </a:lvl1pPr>
          </a:lstStyle>
          <a:p>
            <a:r>
              <a:rPr lang="en-US"/>
              <a:t>Click icon to add picture</a:t>
            </a:r>
            <a:endParaRPr lang="en-IE"/>
          </a:p>
        </p:txBody>
      </p:sp>
      <p:sp>
        <p:nvSpPr>
          <p:cNvPr id="10" name="Title 1">
            <a:extLst>
              <a:ext uri="{FF2B5EF4-FFF2-40B4-BE49-F238E27FC236}">
                <a16:creationId xmlns:a16="http://schemas.microsoft.com/office/drawing/2014/main" id="{BD6BCEAD-64F8-A9C2-D826-FF1F037B20C7}"/>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a:p>
        </p:txBody>
      </p:sp>
      <p:sp>
        <p:nvSpPr>
          <p:cNvPr id="8" name="Content Placeholder 6">
            <a:extLst>
              <a:ext uri="{FF2B5EF4-FFF2-40B4-BE49-F238E27FC236}">
                <a16:creationId xmlns:a16="http://schemas.microsoft.com/office/drawing/2014/main" id="{A59C8E60-AD13-6DDB-15AD-A3F8E3F22A78}"/>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
        <p:nvSpPr>
          <p:cNvPr id="2" name="Slide Number Placeholder 5">
            <a:extLst>
              <a:ext uri="{FF2B5EF4-FFF2-40B4-BE49-F238E27FC236}">
                <a16:creationId xmlns:a16="http://schemas.microsoft.com/office/drawing/2014/main" id="{C239B419-47F7-2FF3-C377-FBB7B2DBA65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4" name="Footer Placeholder 8">
            <a:extLst>
              <a:ext uri="{FF2B5EF4-FFF2-40B4-BE49-F238E27FC236}">
                <a16:creationId xmlns:a16="http://schemas.microsoft.com/office/drawing/2014/main" id="{D8C14CF6-6F1D-C458-1F86-A760F31FEEA9}"/>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154522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rcle picture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4152718" y="1683033"/>
            <a:ext cx="3886563" cy="3886563"/>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43A5598A-C2EA-5505-BEB5-E80CA68AED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3D5D7A7A-28D1-BC55-7F75-53B9E5FBC5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7" name="Slide Number Placeholder 5">
            <a:extLst>
              <a:ext uri="{FF2B5EF4-FFF2-40B4-BE49-F238E27FC236}">
                <a16:creationId xmlns:a16="http://schemas.microsoft.com/office/drawing/2014/main" id="{32B7D111-DE2E-9994-A799-F62F38E83DB4}"/>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a:t>
            </a:fld>
            <a:endParaRPr lang="en-IE"/>
          </a:p>
        </p:txBody>
      </p:sp>
      <p:sp>
        <p:nvSpPr>
          <p:cNvPr id="3" name="Footer Placeholder 8">
            <a:extLst>
              <a:ext uri="{FF2B5EF4-FFF2-40B4-BE49-F238E27FC236}">
                <a16:creationId xmlns:a16="http://schemas.microsoft.com/office/drawing/2014/main" id="{33A6EEA9-52B7-550C-7CFD-E465C8DB4F84}"/>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53005620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ircles pictures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838200"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4590896"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8343593"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pic>
        <p:nvPicPr>
          <p:cNvPr id="6" name="Picture 5" descr="A blue flag with yellow stars and stripes&#10;&#10;Description automatically generated">
            <a:extLst>
              <a:ext uri="{FF2B5EF4-FFF2-40B4-BE49-F238E27FC236}">
                <a16:creationId xmlns:a16="http://schemas.microsoft.com/office/drawing/2014/main" id="{D4D01C79-8E51-7320-51B2-6B4D1CD158E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3" name="Picture 2" descr="A blue flag with yellow stars and stripes&#10;&#10;Description automatically generated">
            <a:extLst>
              <a:ext uri="{FF2B5EF4-FFF2-40B4-BE49-F238E27FC236}">
                <a16:creationId xmlns:a16="http://schemas.microsoft.com/office/drawing/2014/main" id="{D6200794-8F7F-E0F0-3735-90CCC24A8A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7" name="Slide Number Placeholder 5">
            <a:extLst>
              <a:ext uri="{FF2B5EF4-FFF2-40B4-BE49-F238E27FC236}">
                <a16:creationId xmlns:a16="http://schemas.microsoft.com/office/drawing/2014/main" id="{C6271D99-21D4-ED76-0E54-1ECA6FD71E4F}"/>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a:t>
            </a:fld>
            <a:endParaRPr lang="en-IE"/>
          </a:p>
        </p:txBody>
      </p:sp>
      <p:sp>
        <p:nvSpPr>
          <p:cNvPr id="4" name="Footer Placeholder 8">
            <a:extLst>
              <a:ext uri="{FF2B5EF4-FFF2-40B4-BE49-F238E27FC236}">
                <a16:creationId xmlns:a16="http://schemas.microsoft.com/office/drawing/2014/main" id="{36249086-331D-49C8-6F5E-1FD73ADA2347}"/>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475834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ircles pictures white backgroun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rgbClr val="003399"/>
                </a:solidFill>
              </a:defRPr>
            </a:lvl1pPr>
          </a:lstStyle>
          <a:p>
            <a:r>
              <a:rPr lang="en-US"/>
              <a:t>Click to edit Master title style</a:t>
            </a:r>
            <a:endParaRPr lang="en-IE"/>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838200"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4590896"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8343593"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a:p>
        </p:txBody>
      </p:sp>
      <p:sp>
        <p:nvSpPr>
          <p:cNvPr id="4" name="Slide Number Placeholder 5">
            <a:extLst>
              <a:ext uri="{FF2B5EF4-FFF2-40B4-BE49-F238E27FC236}">
                <a16:creationId xmlns:a16="http://schemas.microsoft.com/office/drawing/2014/main" id="{F37EF38B-E8AF-66F2-44F8-7A5DA7FF345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3" name="Footer Placeholder 8">
            <a:extLst>
              <a:ext uri="{FF2B5EF4-FFF2-40B4-BE49-F238E27FC236}">
                <a16:creationId xmlns:a16="http://schemas.microsoft.com/office/drawing/2014/main" id="{0850E44D-CF7B-5CF4-6BF7-5B2F65007AD4}"/>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414706032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ircles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4" name="Google Shape;128;p36">
            <a:extLst>
              <a:ext uri="{FF2B5EF4-FFF2-40B4-BE49-F238E27FC236}">
                <a16:creationId xmlns:a16="http://schemas.microsoft.com/office/drawing/2014/main" id="{C6066961-5253-C2E8-C59C-7D3AEA190748}"/>
              </a:ext>
            </a:extLst>
          </p:cNvPr>
          <p:cNvSpPr>
            <a:spLocks noGrp="1"/>
          </p:cNvSpPr>
          <p:nvPr>
            <p:ph type="pic" idx="2"/>
          </p:nvPr>
        </p:nvSpPr>
        <p:spPr>
          <a:xfrm>
            <a:off x="838200" y="164407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2887354" y="1792421"/>
            <a:ext cx="2881850" cy="1488229"/>
          </a:xfrm>
        </p:spPr>
        <p:txBody>
          <a:bodyPr>
            <a:noAutofit/>
          </a:bodyPr>
          <a:lstStyle>
            <a:lvl1pPr marL="0" indent="0">
              <a:buNone/>
              <a:defRPr sz="2000"/>
            </a:lvl1pPr>
          </a:lstStyle>
          <a:p>
            <a:pPr lvl="0"/>
            <a:r>
              <a:rPr lang="en-US"/>
              <a:t>Click to edit Master text styles</a:t>
            </a:r>
          </a:p>
        </p:txBody>
      </p:sp>
      <p:sp>
        <p:nvSpPr>
          <p:cNvPr id="22" name="Google Shape;128;p36">
            <a:extLst>
              <a:ext uri="{FF2B5EF4-FFF2-40B4-BE49-F238E27FC236}">
                <a16:creationId xmlns:a16="http://schemas.microsoft.com/office/drawing/2014/main" id="{530B519E-B8E9-0851-34A7-4EBCABDB1F24}"/>
              </a:ext>
            </a:extLst>
          </p:cNvPr>
          <p:cNvSpPr>
            <a:spLocks noGrp="1"/>
          </p:cNvSpPr>
          <p:nvPr>
            <p:ph type="pic" idx="19"/>
          </p:nvPr>
        </p:nvSpPr>
        <p:spPr>
          <a:xfrm>
            <a:off x="838198" y="379352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21" name="Content Placeholder 2">
            <a:extLst>
              <a:ext uri="{FF2B5EF4-FFF2-40B4-BE49-F238E27FC236}">
                <a16:creationId xmlns:a16="http://schemas.microsoft.com/office/drawing/2014/main" id="{B7CC6BA2-60D9-1664-3253-8468AB06B3BA}"/>
              </a:ext>
            </a:extLst>
          </p:cNvPr>
          <p:cNvSpPr>
            <a:spLocks noGrp="1"/>
          </p:cNvSpPr>
          <p:nvPr>
            <p:ph sz="half" idx="18"/>
          </p:nvPr>
        </p:nvSpPr>
        <p:spPr>
          <a:xfrm>
            <a:off x="2887352" y="3941868"/>
            <a:ext cx="2881850" cy="1488229"/>
          </a:xfrm>
        </p:spPr>
        <p:txBody>
          <a:bodyPr>
            <a:noAutofit/>
          </a:bodyPr>
          <a:lstStyle>
            <a:lvl1pPr marL="0" indent="0">
              <a:buNone/>
              <a:defRPr sz="2000"/>
            </a:lvl1pPr>
          </a:lstStyle>
          <a:p>
            <a:pPr lvl="0"/>
            <a:r>
              <a:rPr lang="en-US"/>
              <a:t>Click to edit Master text styles</a:t>
            </a:r>
          </a:p>
        </p:txBody>
      </p:sp>
      <p:sp>
        <p:nvSpPr>
          <p:cNvPr id="6" name="Google Shape;128;p36">
            <a:extLst>
              <a:ext uri="{FF2B5EF4-FFF2-40B4-BE49-F238E27FC236}">
                <a16:creationId xmlns:a16="http://schemas.microsoft.com/office/drawing/2014/main" id="{B0466037-50F3-96B3-1B0E-06D3D18B8BCE}"/>
              </a:ext>
            </a:extLst>
          </p:cNvPr>
          <p:cNvSpPr>
            <a:spLocks noGrp="1"/>
          </p:cNvSpPr>
          <p:nvPr>
            <p:ph type="pic" idx="21"/>
          </p:nvPr>
        </p:nvSpPr>
        <p:spPr>
          <a:xfrm>
            <a:off x="6422796" y="167960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5" name="Content Placeholder 2">
            <a:extLst>
              <a:ext uri="{FF2B5EF4-FFF2-40B4-BE49-F238E27FC236}">
                <a16:creationId xmlns:a16="http://schemas.microsoft.com/office/drawing/2014/main" id="{6BC1C8BB-B6BF-EFC9-4FB7-FE68ADABF649}"/>
              </a:ext>
            </a:extLst>
          </p:cNvPr>
          <p:cNvSpPr>
            <a:spLocks noGrp="1"/>
          </p:cNvSpPr>
          <p:nvPr>
            <p:ph sz="half" idx="20"/>
          </p:nvPr>
        </p:nvSpPr>
        <p:spPr>
          <a:xfrm>
            <a:off x="8471950" y="1827951"/>
            <a:ext cx="2881850" cy="1488229"/>
          </a:xfrm>
        </p:spPr>
        <p:txBody>
          <a:bodyPr>
            <a:noAutofit/>
          </a:bodyPr>
          <a:lstStyle>
            <a:lvl1pPr marL="0" indent="0">
              <a:buNone/>
              <a:defRPr sz="2000"/>
            </a:lvl1pPr>
          </a:lstStyle>
          <a:p>
            <a:pPr lvl="0"/>
            <a:r>
              <a:rPr lang="en-US"/>
              <a:t>Click to edit Master text styles</a:t>
            </a:r>
          </a:p>
        </p:txBody>
      </p:sp>
      <p:sp>
        <p:nvSpPr>
          <p:cNvPr id="8" name="Google Shape;128;p36">
            <a:extLst>
              <a:ext uri="{FF2B5EF4-FFF2-40B4-BE49-F238E27FC236}">
                <a16:creationId xmlns:a16="http://schemas.microsoft.com/office/drawing/2014/main" id="{2B2D1DEC-353D-0530-46BD-FAC7D81DC42A}"/>
              </a:ext>
            </a:extLst>
          </p:cNvPr>
          <p:cNvSpPr>
            <a:spLocks noGrp="1"/>
          </p:cNvSpPr>
          <p:nvPr>
            <p:ph type="pic" idx="23"/>
          </p:nvPr>
        </p:nvSpPr>
        <p:spPr>
          <a:xfrm>
            <a:off x="6422794" y="382905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7" name="Content Placeholder 2">
            <a:extLst>
              <a:ext uri="{FF2B5EF4-FFF2-40B4-BE49-F238E27FC236}">
                <a16:creationId xmlns:a16="http://schemas.microsoft.com/office/drawing/2014/main" id="{DEC01048-C2DE-CFE9-C353-8ED3741099B7}"/>
              </a:ext>
            </a:extLst>
          </p:cNvPr>
          <p:cNvSpPr>
            <a:spLocks noGrp="1"/>
          </p:cNvSpPr>
          <p:nvPr>
            <p:ph sz="half" idx="22"/>
          </p:nvPr>
        </p:nvSpPr>
        <p:spPr>
          <a:xfrm>
            <a:off x="8471948" y="3977398"/>
            <a:ext cx="2881850" cy="1488229"/>
          </a:xfrm>
        </p:spPr>
        <p:txBody>
          <a:bodyPr>
            <a:noAutofit/>
          </a:bodyPr>
          <a:lstStyle>
            <a:lvl1pPr marL="0" indent="0">
              <a:buNone/>
              <a:defRPr sz="2000"/>
            </a:lvl1pPr>
          </a:lstStyle>
          <a:p>
            <a:pPr lvl="0"/>
            <a:r>
              <a:rPr lang="en-US"/>
              <a:t>Click to edit Master text styles</a:t>
            </a:r>
          </a:p>
        </p:txBody>
      </p:sp>
      <p:sp>
        <p:nvSpPr>
          <p:cNvPr id="9" name="Slide Number Placeholder 5">
            <a:extLst>
              <a:ext uri="{FF2B5EF4-FFF2-40B4-BE49-F238E27FC236}">
                <a16:creationId xmlns:a16="http://schemas.microsoft.com/office/drawing/2014/main" id="{C67E4CCE-C35C-C711-24D0-0F4BCA80C2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10" name="Footer Placeholder 8">
            <a:extLst>
              <a:ext uri="{FF2B5EF4-FFF2-40B4-BE49-F238E27FC236}">
                <a16:creationId xmlns:a16="http://schemas.microsoft.com/office/drawing/2014/main" id="{3B38F9D4-3EE2-3396-18AD-F87E42190088}"/>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3309833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 rectangles pictures white background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15" name="Google Shape;97;p33">
            <a:extLst>
              <a:ext uri="{FF2B5EF4-FFF2-40B4-BE49-F238E27FC236}">
                <a16:creationId xmlns:a16="http://schemas.microsoft.com/office/drawing/2014/main" id="{51CBB8A7-3E08-DCAC-14AF-878AC33CDC30}"/>
              </a:ext>
            </a:extLst>
          </p:cNvPr>
          <p:cNvSpPr>
            <a:spLocks noGrp="1"/>
          </p:cNvSpPr>
          <p:nvPr>
            <p:ph type="pic" idx="17"/>
          </p:nvPr>
        </p:nvSpPr>
        <p:spPr>
          <a:xfrm>
            <a:off x="838200" y="1931348"/>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0" name="Text Placeholder 9">
            <a:extLst>
              <a:ext uri="{FF2B5EF4-FFF2-40B4-BE49-F238E27FC236}">
                <a16:creationId xmlns:a16="http://schemas.microsoft.com/office/drawing/2014/main" id="{83438DF5-CCC4-87AD-037A-C14F79B6266F}"/>
              </a:ext>
            </a:extLst>
          </p:cNvPr>
          <p:cNvSpPr>
            <a:spLocks noGrp="1"/>
          </p:cNvSpPr>
          <p:nvPr>
            <p:ph type="body" sz="quarter" idx="13"/>
          </p:nvPr>
        </p:nvSpPr>
        <p:spPr>
          <a:xfrm>
            <a:off x="3508868" y="1931348"/>
            <a:ext cx="2462213" cy="1638300"/>
          </a:xfrm>
        </p:spPr>
        <p:txBody>
          <a:bodyPr>
            <a:noAutofit/>
          </a:bodyPr>
          <a:lstStyle>
            <a:lvl1pPr marL="0" indent="0">
              <a:buNone/>
              <a:defRPr/>
            </a:lvl1pPr>
          </a:lstStyle>
          <a:p>
            <a:pPr lvl="0"/>
            <a:r>
              <a:rPr lang="en-US"/>
              <a:t>Click to edit Master text styles</a:t>
            </a:r>
          </a:p>
        </p:txBody>
      </p:sp>
      <p:sp>
        <p:nvSpPr>
          <p:cNvPr id="18" name="Google Shape;97;p33">
            <a:extLst>
              <a:ext uri="{FF2B5EF4-FFF2-40B4-BE49-F238E27FC236}">
                <a16:creationId xmlns:a16="http://schemas.microsoft.com/office/drawing/2014/main" id="{BFE9E99F-07A9-26A1-106E-78351E5222CA}"/>
              </a:ext>
            </a:extLst>
          </p:cNvPr>
          <p:cNvSpPr>
            <a:spLocks noGrp="1"/>
          </p:cNvSpPr>
          <p:nvPr>
            <p:ph type="pic" idx="7"/>
          </p:nvPr>
        </p:nvSpPr>
        <p:spPr>
          <a:xfrm>
            <a:off x="838202" y="3740272"/>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2" name="Text Placeholder 9">
            <a:extLst>
              <a:ext uri="{FF2B5EF4-FFF2-40B4-BE49-F238E27FC236}">
                <a16:creationId xmlns:a16="http://schemas.microsoft.com/office/drawing/2014/main" id="{8A6A52A8-BCDE-0058-03FA-48265F58CC4D}"/>
              </a:ext>
            </a:extLst>
          </p:cNvPr>
          <p:cNvSpPr>
            <a:spLocks noGrp="1"/>
          </p:cNvSpPr>
          <p:nvPr>
            <p:ph type="body" sz="quarter" idx="15"/>
          </p:nvPr>
        </p:nvSpPr>
        <p:spPr>
          <a:xfrm>
            <a:off x="3508868" y="3740131"/>
            <a:ext cx="2462213" cy="1638300"/>
          </a:xfrm>
        </p:spPr>
        <p:txBody>
          <a:bodyPr>
            <a:noAutofit/>
          </a:bodyPr>
          <a:lstStyle>
            <a:lvl1pPr marL="0" indent="0">
              <a:buNone/>
              <a:defRPr/>
            </a:lvl1pPr>
          </a:lstStyle>
          <a:p>
            <a:pPr lvl="0"/>
            <a:r>
              <a:rPr lang="en-US"/>
              <a:t>Click to edit Master text styles</a:t>
            </a:r>
          </a:p>
        </p:txBody>
      </p:sp>
      <p:sp>
        <p:nvSpPr>
          <p:cNvPr id="3" name="Google Shape;95;p33">
            <a:extLst>
              <a:ext uri="{FF2B5EF4-FFF2-40B4-BE49-F238E27FC236}">
                <a16:creationId xmlns:a16="http://schemas.microsoft.com/office/drawing/2014/main" id="{A15E4B72-6400-86B0-FD40-4FCA9F38655E}"/>
              </a:ext>
            </a:extLst>
          </p:cNvPr>
          <p:cNvSpPr>
            <a:spLocks noGrp="1"/>
          </p:cNvSpPr>
          <p:nvPr>
            <p:ph type="pic" idx="10"/>
          </p:nvPr>
        </p:nvSpPr>
        <p:spPr>
          <a:xfrm>
            <a:off x="6180157" y="1931348"/>
            <a:ext cx="2461593" cy="163815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1" name="Text Placeholder 9">
            <a:extLst>
              <a:ext uri="{FF2B5EF4-FFF2-40B4-BE49-F238E27FC236}">
                <a16:creationId xmlns:a16="http://schemas.microsoft.com/office/drawing/2014/main" id="{76022ECE-0EE9-F2CA-72F3-353CAD2AB488}"/>
              </a:ext>
            </a:extLst>
          </p:cNvPr>
          <p:cNvSpPr>
            <a:spLocks noGrp="1"/>
          </p:cNvSpPr>
          <p:nvPr>
            <p:ph type="body" sz="quarter" idx="14"/>
          </p:nvPr>
        </p:nvSpPr>
        <p:spPr>
          <a:xfrm>
            <a:off x="8891587" y="1931348"/>
            <a:ext cx="2462213" cy="1638300"/>
          </a:xfrm>
        </p:spPr>
        <p:txBody>
          <a:bodyPr>
            <a:noAutofit/>
          </a:bodyPr>
          <a:lstStyle>
            <a:lvl1pPr marL="0" indent="0">
              <a:buNone/>
              <a:defRPr/>
            </a:lvl1pPr>
          </a:lstStyle>
          <a:p>
            <a:pPr lvl="0"/>
            <a:r>
              <a:rPr lang="en-US"/>
              <a:t>Click to edit Master text styles</a:t>
            </a:r>
          </a:p>
        </p:txBody>
      </p:sp>
      <p:sp>
        <p:nvSpPr>
          <p:cNvPr id="8" name="Google Shape;97;p33">
            <a:extLst>
              <a:ext uri="{FF2B5EF4-FFF2-40B4-BE49-F238E27FC236}">
                <a16:creationId xmlns:a16="http://schemas.microsoft.com/office/drawing/2014/main" id="{0D3E0C88-3573-7B0F-D8F7-5AAD283A42F2}"/>
              </a:ext>
            </a:extLst>
          </p:cNvPr>
          <p:cNvSpPr>
            <a:spLocks noGrp="1"/>
          </p:cNvSpPr>
          <p:nvPr>
            <p:ph type="pic" idx="12"/>
          </p:nvPr>
        </p:nvSpPr>
        <p:spPr>
          <a:xfrm>
            <a:off x="6180157" y="3740272"/>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3" name="Text Placeholder 9">
            <a:extLst>
              <a:ext uri="{FF2B5EF4-FFF2-40B4-BE49-F238E27FC236}">
                <a16:creationId xmlns:a16="http://schemas.microsoft.com/office/drawing/2014/main" id="{5F2FF4C0-B8CC-5E9A-7FF2-0BA1FD86664D}"/>
              </a:ext>
            </a:extLst>
          </p:cNvPr>
          <p:cNvSpPr>
            <a:spLocks noGrp="1"/>
          </p:cNvSpPr>
          <p:nvPr>
            <p:ph type="body" sz="quarter" idx="16"/>
          </p:nvPr>
        </p:nvSpPr>
        <p:spPr>
          <a:xfrm>
            <a:off x="8891587" y="3740131"/>
            <a:ext cx="2462213" cy="1638300"/>
          </a:xfrm>
        </p:spPr>
        <p:txBody>
          <a:bodyPr>
            <a:noAutofit/>
          </a:bodyPr>
          <a:lstStyle>
            <a:lvl1pPr marL="0" indent="0">
              <a:buNone/>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73F815C1-0113-F490-4A53-0227959CF68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40C61561-6F08-5417-8327-52799F6125C1}"/>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1801121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0 squared pictures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p>
            <a:r>
              <a:rPr lang="en-US"/>
              <a:t>Click to edit Master title style</a:t>
            </a:r>
            <a:endParaRPr lang="en-IE"/>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838200" y="161373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2993028" y="161373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5" name="Google Shape;116;p35">
            <a:extLst>
              <a:ext uri="{FF2B5EF4-FFF2-40B4-BE49-F238E27FC236}">
                <a16:creationId xmlns:a16="http://schemas.microsoft.com/office/drawing/2014/main" id="{80AA888C-2660-9749-11E6-8A96DD56EACF}"/>
              </a:ext>
            </a:extLst>
          </p:cNvPr>
          <p:cNvSpPr>
            <a:spLocks noGrp="1"/>
          </p:cNvSpPr>
          <p:nvPr>
            <p:ph type="pic" idx="10"/>
          </p:nvPr>
        </p:nvSpPr>
        <p:spPr>
          <a:xfrm>
            <a:off x="5147856" y="1613729"/>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8" name="Google Shape;117;p35">
            <a:extLst>
              <a:ext uri="{FF2B5EF4-FFF2-40B4-BE49-F238E27FC236}">
                <a16:creationId xmlns:a16="http://schemas.microsoft.com/office/drawing/2014/main" id="{95752BFF-4A6F-68EA-E048-C405D776F6A9}"/>
              </a:ext>
            </a:extLst>
          </p:cNvPr>
          <p:cNvSpPr>
            <a:spLocks noGrp="1"/>
          </p:cNvSpPr>
          <p:nvPr>
            <p:ph type="pic" idx="5"/>
          </p:nvPr>
        </p:nvSpPr>
        <p:spPr>
          <a:xfrm>
            <a:off x="7302684" y="161372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9" name="Google Shape;118;p35">
            <a:extLst>
              <a:ext uri="{FF2B5EF4-FFF2-40B4-BE49-F238E27FC236}">
                <a16:creationId xmlns:a16="http://schemas.microsoft.com/office/drawing/2014/main" id="{69A61CD2-9393-897F-4851-B55A256B6577}"/>
              </a:ext>
            </a:extLst>
          </p:cNvPr>
          <p:cNvSpPr>
            <a:spLocks noGrp="1"/>
          </p:cNvSpPr>
          <p:nvPr>
            <p:ph type="pic" idx="6"/>
          </p:nvPr>
        </p:nvSpPr>
        <p:spPr>
          <a:xfrm>
            <a:off x="9457512" y="161372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5" name="Google Shape;114;p35">
            <a:extLst>
              <a:ext uri="{FF2B5EF4-FFF2-40B4-BE49-F238E27FC236}">
                <a16:creationId xmlns:a16="http://schemas.microsoft.com/office/drawing/2014/main" id="{5BBBB0BA-17D9-1A2A-5573-A96E32CB11C7}"/>
              </a:ext>
            </a:extLst>
          </p:cNvPr>
          <p:cNvSpPr>
            <a:spLocks noGrp="1"/>
          </p:cNvSpPr>
          <p:nvPr>
            <p:ph type="pic" idx="11"/>
          </p:nvPr>
        </p:nvSpPr>
        <p:spPr>
          <a:xfrm>
            <a:off x="838200" y="379976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6" name="Google Shape;115;p35">
            <a:extLst>
              <a:ext uri="{FF2B5EF4-FFF2-40B4-BE49-F238E27FC236}">
                <a16:creationId xmlns:a16="http://schemas.microsoft.com/office/drawing/2014/main" id="{E234676C-5503-D335-7C9F-8EBF756F24A7}"/>
              </a:ext>
            </a:extLst>
          </p:cNvPr>
          <p:cNvSpPr>
            <a:spLocks noGrp="1"/>
          </p:cNvSpPr>
          <p:nvPr>
            <p:ph type="pic" idx="12"/>
          </p:nvPr>
        </p:nvSpPr>
        <p:spPr>
          <a:xfrm>
            <a:off x="2993028" y="379976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7" name="Google Shape;116;p35">
            <a:extLst>
              <a:ext uri="{FF2B5EF4-FFF2-40B4-BE49-F238E27FC236}">
                <a16:creationId xmlns:a16="http://schemas.microsoft.com/office/drawing/2014/main" id="{8C059826-5CA9-F193-6C89-8B0DECF9ACE5}"/>
              </a:ext>
            </a:extLst>
          </p:cNvPr>
          <p:cNvSpPr>
            <a:spLocks noGrp="1"/>
          </p:cNvSpPr>
          <p:nvPr>
            <p:ph type="pic" idx="13"/>
          </p:nvPr>
        </p:nvSpPr>
        <p:spPr>
          <a:xfrm>
            <a:off x="5147856" y="3799759"/>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8" name="Google Shape;117;p35">
            <a:extLst>
              <a:ext uri="{FF2B5EF4-FFF2-40B4-BE49-F238E27FC236}">
                <a16:creationId xmlns:a16="http://schemas.microsoft.com/office/drawing/2014/main" id="{E57729DD-0495-06CF-3D2B-B8EC5F7D6EF2}"/>
              </a:ext>
            </a:extLst>
          </p:cNvPr>
          <p:cNvSpPr>
            <a:spLocks noGrp="1"/>
          </p:cNvSpPr>
          <p:nvPr>
            <p:ph type="pic" idx="14"/>
          </p:nvPr>
        </p:nvSpPr>
        <p:spPr>
          <a:xfrm>
            <a:off x="7302684" y="379975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9" name="Google Shape;118;p35">
            <a:extLst>
              <a:ext uri="{FF2B5EF4-FFF2-40B4-BE49-F238E27FC236}">
                <a16:creationId xmlns:a16="http://schemas.microsoft.com/office/drawing/2014/main" id="{DDFD3960-357B-A667-2997-F567232AE448}"/>
              </a:ext>
            </a:extLst>
          </p:cNvPr>
          <p:cNvSpPr>
            <a:spLocks noGrp="1"/>
          </p:cNvSpPr>
          <p:nvPr>
            <p:ph type="pic" idx="15"/>
          </p:nvPr>
        </p:nvSpPr>
        <p:spPr>
          <a:xfrm>
            <a:off x="9457512" y="379975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9594EF7B-6FA5-122A-260D-E885CDDAA587}"/>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7" name="Footer Placeholder 8">
            <a:extLst>
              <a:ext uri="{FF2B5EF4-FFF2-40B4-BE49-F238E27FC236}">
                <a16:creationId xmlns:a16="http://schemas.microsoft.com/office/drawing/2014/main" id="{2F8295BB-BABD-70B5-D58D-1DF08E62A283}"/>
              </a:ext>
            </a:extLst>
          </p:cNvPr>
          <p:cNvSpPr>
            <a:spLocks noGrp="1"/>
          </p:cNvSpPr>
          <p:nvPr>
            <p:ph type="ftr" sz="quarter" idx="16"/>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65200398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squared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p>
            <a:r>
              <a:rPr lang="en-US"/>
              <a:t>Click to edit Master title style</a:t>
            </a:r>
            <a:endParaRPr lang="en-IE"/>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882651" y="2079625"/>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4746625" y="2079624"/>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12" name="Google Shape;121;p35">
            <a:extLst>
              <a:ext uri="{FF2B5EF4-FFF2-40B4-BE49-F238E27FC236}">
                <a16:creationId xmlns:a16="http://schemas.microsoft.com/office/drawing/2014/main" id="{2EA4C09F-A3D0-2FDF-C8EF-EDEF2FCF78CE}"/>
              </a:ext>
            </a:extLst>
          </p:cNvPr>
          <p:cNvSpPr>
            <a:spLocks noGrp="1"/>
          </p:cNvSpPr>
          <p:nvPr>
            <p:ph type="pic" idx="9"/>
          </p:nvPr>
        </p:nvSpPr>
        <p:spPr>
          <a:xfrm>
            <a:off x="8655051" y="2079623"/>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a:p>
        </p:txBody>
      </p:sp>
      <p:sp>
        <p:nvSpPr>
          <p:cNvPr id="6" name="Slide Number Placeholder 5">
            <a:extLst>
              <a:ext uri="{FF2B5EF4-FFF2-40B4-BE49-F238E27FC236}">
                <a16:creationId xmlns:a16="http://schemas.microsoft.com/office/drawing/2014/main" id="{A50CC5C1-4287-4FC9-8450-3D86D951FE1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F95AF122-27C1-57B4-2A7C-54A134842A05}"/>
              </a:ext>
            </a:extLst>
          </p:cNvPr>
          <p:cNvSpPr>
            <a:spLocks noGrp="1"/>
          </p:cNvSpPr>
          <p:nvPr>
            <p:ph type="ftr" sz="quarter" idx="10"/>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048614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squared pictures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lvl1pPr>
              <a:defRPr>
                <a:solidFill>
                  <a:schemeClr val="tx1"/>
                </a:solidFill>
              </a:defRPr>
            </a:lvl1pPr>
          </a:lstStyle>
          <a:p>
            <a:r>
              <a:rPr lang="en-US"/>
              <a:t>Click to edit Master title style</a:t>
            </a:r>
            <a:endParaRPr lang="en-IE"/>
          </a:p>
        </p:txBody>
      </p:sp>
      <p:sp>
        <p:nvSpPr>
          <p:cNvPr id="8" name="Google Shape;114;p35">
            <a:extLst>
              <a:ext uri="{FF2B5EF4-FFF2-40B4-BE49-F238E27FC236}">
                <a16:creationId xmlns:a16="http://schemas.microsoft.com/office/drawing/2014/main" id="{F38470BA-1066-4059-A16D-B9EE9722C73D}"/>
              </a:ext>
            </a:extLst>
          </p:cNvPr>
          <p:cNvSpPr>
            <a:spLocks noGrp="1"/>
          </p:cNvSpPr>
          <p:nvPr>
            <p:ph type="pic" idx="2"/>
          </p:nvPr>
        </p:nvSpPr>
        <p:spPr>
          <a:xfrm>
            <a:off x="882651" y="2079625"/>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sp>
        <p:nvSpPr>
          <p:cNvPr id="10" name="Google Shape;115;p35">
            <a:extLst>
              <a:ext uri="{FF2B5EF4-FFF2-40B4-BE49-F238E27FC236}">
                <a16:creationId xmlns:a16="http://schemas.microsoft.com/office/drawing/2014/main" id="{4C5EDD4B-6148-8C81-CEE4-C4C5BFE4E787}"/>
              </a:ext>
            </a:extLst>
          </p:cNvPr>
          <p:cNvSpPr>
            <a:spLocks noGrp="1"/>
          </p:cNvSpPr>
          <p:nvPr>
            <p:ph type="pic" idx="3"/>
          </p:nvPr>
        </p:nvSpPr>
        <p:spPr>
          <a:xfrm>
            <a:off x="4746625" y="2079624"/>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sp>
        <p:nvSpPr>
          <p:cNvPr id="9" name="Google Shape;121;p35">
            <a:extLst>
              <a:ext uri="{FF2B5EF4-FFF2-40B4-BE49-F238E27FC236}">
                <a16:creationId xmlns:a16="http://schemas.microsoft.com/office/drawing/2014/main" id="{85A61031-57E6-E855-38A1-FA502D6C575D}"/>
              </a:ext>
            </a:extLst>
          </p:cNvPr>
          <p:cNvSpPr>
            <a:spLocks noGrp="1"/>
          </p:cNvSpPr>
          <p:nvPr>
            <p:ph type="pic" idx="9"/>
          </p:nvPr>
        </p:nvSpPr>
        <p:spPr>
          <a:xfrm>
            <a:off x="8655051" y="2079623"/>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a:p>
        </p:txBody>
      </p:sp>
      <p:pic>
        <p:nvPicPr>
          <p:cNvPr id="3" name="Picture 2" descr="A blue flag with yellow stars and stripes&#10;&#10;Description automatically generated">
            <a:extLst>
              <a:ext uri="{FF2B5EF4-FFF2-40B4-BE49-F238E27FC236}">
                <a16:creationId xmlns:a16="http://schemas.microsoft.com/office/drawing/2014/main" id="{EC730096-D3D5-78FF-DEE5-BE9525C4DB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F9F566B8-5CFB-8DB0-6A67-925C39BEFB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6" name="Slide Number Placeholder 5">
            <a:extLst>
              <a:ext uri="{FF2B5EF4-FFF2-40B4-BE49-F238E27FC236}">
                <a16:creationId xmlns:a16="http://schemas.microsoft.com/office/drawing/2014/main" id="{C27800A1-1EE4-975A-7B55-1404DB41F07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D39D4F72-AD6A-6B47-A2FF-9CFB1C55FFAF}"/>
              </a:ext>
            </a:extLst>
          </p:cNvPr>
          <p:cNvSpPr>
            <a:spLocks noGrp="1"/>
          </p:cNvSpPr>
          <p:nvPr>
            <p:ph type="ftr" sz="quarter" idx="10"/>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36980093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page with credits">
    <p:bg>
      <p:bgPr>
        <a:solidFill>
          <a:schemeClr val="bg2"/>
        </a:solidFill>
        <a:effectLst/>
      </p:bgPr>
    </p:bg>
    <p:spTree>
      <p:nvGrpSpPr>
        <p:cNvPr id="1" name=""/>
        <p:cNvGrpSpPr/>
        <p:nvPr/>
      </p:nvGrpSpPr>
      <p:grpSpPr>
        <a:xfrm>
          <a:off x="0" y="0"/>
          <a:ext cx="0" cy="0"/>
          <a:chOff x="0" y="0"/>
          <a:chExt cx="0" cy="0"/>
        </a:xfrm>
      </p:grpSpPr>
      <p:pic>
        <p:nvPicPr>
          <p:cNvPr id="4" name="Google Shape;444;p20">
            <a:extLst>
              <a:ext uri="{FF2B5EF4-FFF2-40B4-BE49-F238E27FC236}">
                <a16:creationId xmlns:a16="http://schemas.microsoft.com/office/drawing/2014/main" id="{DA7E9652-CF81-1788-7674-E1FA25BFE314}"/>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838200" y="3471269"/>
            <a:ext cx="1023496" cy="358097"/>
          </a:xfrm>
          <a:prstGeom prst="rect">
            <a:avLst/>
          </a:prstGeom>
          <a:noFill/>
          <a:ln>
            <a:noFill/>
          </a:ln>
        </p:spPr>
      </p:pic>
      <p:sp>
        <p:nvSpPr>
          <p:cNvPr id="5" name="Text Placeholder 4">
            <a:extLst>
              <a:ext uri="{FF2B5EF4-FFF2-40B4-BE49-F238E27FC236}">
                <a16:creationId xmlns:a16="http://schemas.microsoft.com/office/drawing/2014/main" id="{EA144BEB-A192-AF1A-3CE0-A12C2705D835}"/>
              </a:ext>
            </a:extLst>
          </p:cNvPr>
          <p:cNvSpPr>
            <a:spLocks noGrp="1"/>
          </p:cNvSpPr>
          <p:nvPr>
            <p:ph type="body" sz="quarter" idx="10"/>
          </p:nvPr>
        </p:nvSpPr>
        <p:spPr>
          <a:xfrm>
            <a:off x="838200" y="3996499"/>
            <a:ext cx="10515600" cy="1666875"/>
          </a:xfrm>
        </p:spPr>
        <p:txBody>
          <a:bodyPr>
            <a:noAutofit/>
          </a:bodyPr>
          <a:lstStyle>
            <a:lvl1pPr marL="0" indent="0">
              <a:buNone/>
              <a:defRPr sz="2000">
                <a:solidFill>
                  <a:schemeClr val="tx2"/>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p:txBody>
      </p:sp>
      <p:pic>
        <p:nvPicPr>
          <p:cNvPr id="3" name="Google Shape;444;p20">
            <a:extLst>
              <a:ext uri="{FF2B5EF4-FFF2-40B4-BE49-F238E27FC236}">
                <a16:creationId xmlns:a16="http://schemas.microsoft.com/office/drawing/2014/main" id="{8A55753B-1E31-7005-E76C-7A1B520A3A05}"/>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838200" y="3471269"/>
            <a:ext cx="1023496" cy="358097"/>
          </a:xfrm>
          <a:prstGeom prst="rect">
            <a:avLst/>
          </a:prstGeom>
          <a:noFill/>
          <a:ln>
            <a:noFill/>
          </a:ln>
        </p:spPr>
      </p:pic>
      <p:pic>
        <p:nvPicPr>
          <p:cNvPr id="6" name="Picture 5">
            <a:extLst>
              <a:ext uri="{FF2B5EF4-FFF2-40B4-BE49-F238E27FC236}">
                <a16:creationId xmlns:a16="http://schemas.microsoft.com/office/drawing/2014/main" id="{F0FE782E-88D7-720D-47B0-E5C4BDBFE05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spTree>
    <p:extLst>
      <p:ext uri="{BB962C8B-B14F-4D97-AF65-F5344CB8AC3E}">
        <p14:creationId xmlns:p14="http://schemas.microsoft.com/office/powerpoint/2010/main" val="123521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page o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5B256C-F848-9C9F-2A9C-E218DE9A1995}"/>
              </a:ext>
            </a:extLst>
          </p:cNvPr>
          <p:cNvSpPr/>
          <p:nvPr userDrawn="1"/>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p>
            <a:pPr algn="l"/>
            <a:fld id="{768364BB-9B21-4D29-A19C-C6410F652861}" type="slidenum">
              <a:rPr lang="en-IE" smtClean="0"/>
              <a:pPr algn="l"/>
              <a:t>‹#›</a:t>
            </a:fld>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
        <p:nvSpPr>
          <p:cNvPr id="8" name="Footer Placeholder 8">
            <a:extLst>
              <a:ext uri="{FF2B5EF4-FFF2-40B4-BE49-F238E27FC236}">
                <a16:creationId xmlns:a16="http://schemas.microsoft.com/office/drawing/2014/main" id="{A1F22256-0B85-5AAD-C0B2-E8F5E3C500B3}"/>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2203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page option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D58619-8012-9B7D-9C59-16671B374575}"/>
              </a:ext>
            </a:extLst>
          </p:cNvPr>
          <p:cNvSpPr/>
          <p:nvPr userDrawn="1"/>
        </p:nvSpPr>
        <p:spPr>
          <a:xfrm>
            <a:off x="0" y="0"/>
            <a:ext cx="12192000" cy="381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p>
            <a:pPr algn="l"/>
            <a:fld id="{768364BB-9B21-4D29-A19C-C6410F652861}" type="slidenum">
              <a:rPr lang="en-IE" smtClean="0"/>
              <a:pPr algn="l"/>
              <a:t>‹#›</a:t>
            </a:fld>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a:off x="0" y="0"/>
            <a:ext cx="12192000" cy="381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
        <p:nvSpPr>
          <p:cNvPr id="8" name="Footer Placeholder 8">
            <a:extLst>
              <a:ext uri="{FF2B5EF4-FFF2-40B4-BE49-F238E27FC236}">
                <a16:creationId xmlns:a16="http://schemas.microsoft.com/office/drawing/2014/main" id="{A0835BD4-2C09-6FBA-FC30-3BD6A28667F2}"/>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281374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page option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45A3C0-5810-CECB-04D1-E370BADB2EE8}"/>
              </a:ext>
            </a:extLst>
          </p:cNvPr>
          <p:cNvSpPr/>
          <p:nvPr userDrawn="1"/>
        </p:nvSpPr>
        <p:spPr>
          <a:xfrm flipV="1">
            <a:off x="0" y="1861457"/>
            <a:ext cx="12192000" cy="4996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flipV="1">
            <a:off x="0" y="1861457"/>
            <a:ext cx="12192000" cy="4996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lvl1pPr>
              <a:defRPr>
                <a:solidFill>
                  <a:schemeClr val="bg1"/>
                </a:solidFill>
              </a:defRPr>
            </a:lvl1pPr>
          </a:lstStyle>
          <a:p>
            <a:pPr algn="l"/>
            <a:fld id="{768364BB-9B21-4D29-A19C-C6410F652861}" type="slidenum">
              <a:rPr lang="en-IE" smtClean="0"/>
              <a:pPr algn="l"/>
              <a:t>‹#›</a:t>
            </a:fld>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1410155"/>
            <a:ext cx="10515600" cy="816904"/>
          </a:xfrm>
          <a:solidFill>
            <a:schemeClr val="bg1"/>
          </a:solidFill>
        </p:spPr>
        <p:txBody>
          <a:bodyPr lIns="180000" tIns="144000" rIns="144000" bIns="144000" anchor="ctr"/>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2482397"/>
            <a:ext cx="10515600" cy="587375"/>
          </a:xfrm>
        </p:spPr>
        <p:txBody>
          <a:bodyPr>
            <a:noAutofit/>
          </a:bodyPr>
          <a:lstStyle>
            <a:lvl1pPr marL="0" indent="0">
              <a:buNone/>
              <a:defRPr sz="2000">
                <a:solidFill>
                  <a:schemeClr val="bg1"/>
                </a:solidFill>
              </a:defRPr>
            </a:lvl1pPr>
          </a:lstStyle>
          <a:p>
            <a:pPr lvl="0"/>
            <a:r>
              <a:rPr lang="en-US"/>
              <a:t>Click to edit Master text styles</a:t>
            </a:r>
          </a:p>
        </p:txBody>
      </p:sp>
      <p:pic>
        <p:nvPicPr>
          <p:cNvPr id="9" name="Picture 8" descr="A blue flag with yellow stars and stripes&#10;&#10;Description automatically generated">
            <a:extLst>
              <a:ext uri="{FF2B5EF4-FFF2-40B4-BE49-F238E27FC236}">
                <a16:creationId xmlns:a16="http://schemas.microsoft.com/office/drawing/2014/main" id="{9BD178DF-B2B3-E383-43AA-D54BBF22737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6" name="Picture 5" descr="A blue flag with yellow stars and stripes&#10;&#10;Description automatically generated">
            <a:extLst>
              <a:ext uri="{FF2B5EF4-FFF2-40B4-BE49-F238E27FC236}">
                <a16:creationId xmlns:a16="http://schemas.microsoft.com/office/drawing/2014/main" id="{9C194F48-423C-93CB-1A61-CE12CAB5B4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10" name="Footer Placeholder 8">
            <a:extLst>
              <a:ext uri="{FF2B5EF4-FFF2-40B4-BE49-F238E27FC236}">
                <a16:creationId xmlns:a16="http://schemas.microsoft.com/office/drawing/2014/main" id="{5037411D-B917-4DD6-582A-69CDCB27DAAB}"/>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154093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page option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526B31-D383-5ABA-08B1-8097743DECE0}"/>
              </a:ext>
            </a:extLst>
          </p:cNvPr>
          <p:cNvSpPr/>
          <p:nvPr userDrawn="1"/>
        </p:nvSpPr>
        <p:spPr>
          <a:xfrm flipV="1">
            <a:off x="0" y="1861457"/>
            <a:ext cx="12192000" cy="49965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flipV="1">
            <a:off x="0" y="1861457"/>
            <a:ext cx="12192000" cy="49965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lvl1pPr>
              <a:defRPr>
                <a:solidFill>
                  <a:schemeClr val="tx1"/>
                </a:solidFill>
              </a:defRPr>
            </a:lvl1pPr>
          </a:lstStyle>
          <a:p>
            <a:pPr algn="l"/>
            <a:fld id="{768364BB-9B21-4D29-A19C-C6410F652861}" type="slidenum">
              <a:rPr lang="en-IE" smtClean="0"/>
              <a:pPr algn="l"/>
              <a:t>‹#›</a:t>
            </a:fld>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1410155"/>
            <a:ext cx="10515600" cy="816904"/>
          </a:xfrm>
          <a:solidFill>
            <a:schemeClr val="bg1"/>
          </a:solidFill>
        </p:spPr>
        <p:txBody>
          <a:bodyPr lIns="180000"/>
          <a:lstStyle/>
          <a:p>
            <a:r>
              <a:rPr lang="en-US"/>
              <a:t>Click to edit Master title style</a:t>
            </a:r>
            <a:endParaRPr lang="en-IE"/>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2482397"/>
            <a:ext cx="10515600" cy="587375"/>
          </a:xfrm>
        </p:spPr>
        <p:txBody>
          <a:bodyPr>
            <a:noAutofit/>
          </a:bodyPr>
          <a:lstStyle>
            <a:lvl1pPr marL="0" indent="0">
              <a:buNone/>
              <a:defRPr sz="2000">
                <a:solidFill>
                  <a:schemeClr val="tx2"/>
                </a:solidFill>
              </a:defRPr>
            </a:lvl1pPr>
          </a:lstStyle>
          <a:p>
            <a:pPr lvl="0"/>
            <a:r>
              <a:rPr lang="en-US"/>
              <a:t>Click to edit Master text styles</a:t>
            </a:r>
          </a:p>
        </p:txBody>
      </p:sp>
      <p:pic>
        <p:nvPicPr>
          <p:cNvPr id="5" name="Picture 4" descr="A blue flag with yellow stars&#10;&#10;Description automatically generated">
            <a:extLst>
              <a:ext uri="{FF2B5EF4-FFF2-40B4-BE49-F238E27FC236}">
                <a16:creationId xmlns:a16="http://schemas.microsoft.com/office/drawing/2014/main" id="{D7151F52-9DDF-CEC4-58EC-587B7A1D779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pic>
        <p:nvPicPr>
          <p:cNvPr id="8" name="Picture 7" descr="A blue flag with yellow stars&#10;&#10;Description automatically generated">
            <a:extLst>
              <a:ext uri="{FF2B5EF4-FFF2-40B4-BE49-F238E27FC236}">
                <a16:creationId xmlns:a16="http://schemas.microsoft.com/office/drawing/2014/main" id="{8B94F84F-1590-9DE6-C3AC-9FBA58E40E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sp>
        <p:nvSpPr>
          <p:cNvPr id="10" name="Footer Placeholder 8">
            <a:extLst>
              <a:ext uri="{FF2B5EF4-FFF2-40B4-BE49-F238E27FC236}">
                <a16:creationId xmlns:a16="http://schemas.microsoft.com/office/drawing/2014/main" id="{6D8387C3-85B8-44CF-42FB-C414F5876B21}"/>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349851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body text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solidFill>
            <a:schemeClr val="bg1"/>
          </a:solidFill>
        </p:spPr>
        <p:txBody>
          <a:bodyPr/>
          <a:lstStyle/>
          <a:p>
            <a:r>
              <a:rPr lang="en-US"/>
              <a:t>Click to edit Master title style</a:t>
            </a:r>
            <a:endParaRPr lang="en-IE"/>
          </a:p>
        </p:txBody>
      </p:sp>
      <p:sp>
        <p:nvSpPr>
          <p:cNvPr id="7" name="Text Placeholder 2">
            <a:extLst>
              <a:ext uri="{FF2B5EF4-FFF2-40B4-BE49-F238E27FC236}">
                <a16:creationId xmlns:a16="http://schemas.microsoft.com/office/drawing/2014/main" id="{ABBD8A8F-01F7-069C-2D69-AFCA2F78DFC9}"/>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0" indent="0">
              <a:buNone/>
              <a:defRPr sz="2000"/>
            </a:lvl1pPr>
          </a:lstStyle>
          <a:p>
            <a:pPr lvl="0"/>
            <a:r>
              <a:rPr lang="en-US"/>
              <a:t>Click to edit Master text styles</a:t>
            </a:r>
          </a:p>
        </p:txBody>
      </p:sp>
      <p:sp>
        <p:nvSpPr>
          <p:cNvPr id="3" name="Slide Number Placeholder 5">
            <a:extLst>
              <a:ext uri="{FF2B5EF4-FFF2-40B4-BE49-F238E27FC236}">
                <a16:creationId xmlns:a16="http://schemas.microsoft.com/office/drawing/2014/main" id="{487499CD-21D1-84C4-7FD1-F33A396395B0}"/>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3A7104ED-A036-D2F4-B40F-5A65C505AC4E}"/>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139922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body text and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p>
            <a:r>
              <a:rPr lang="en-US"/>
              <a:t>Click to edit Master title style</a:t>
            </a:r>
            <a:endParaRPr lang="en-IE"/>
          </a:p>
        </p:txBody>
      </p:sp>
      <p:sp>
        <p:nvSpPr>
          <p:cNvPr id="6" name="Text Placeholder 2">
            <a:extLst>
              <a:ext uri="{FF2B5EF4-FFF2-40B4-BE49-F238E27FC236}">
                <a16:creationId xmlns:a16="http://schemas.microsoft.com/office/drawing/2014/main" id="{509BE7C2-2602-0313-8D83-EAB1C755A713}"/>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342900" indent="-342900">
              <a:buClr>
                <a:schemeClr val="tx2"/>
              </a:buClr>
              <a:buSzPct val="150000"/>
              <a:buFont typeface="Arial" panose="020B0604020202020204" pitchFamily="34" charset="0"/>
              <a:buChar char="•"/>
              <a:defRPr sz="2000"/>
            </a:lvl1pPr>
            <a:lvl2pPr>
              <a:buClr>
                <a:schemeClr val="tx2"/>
              </a:buClr>
              <a:buSzPct val="100000"/>
              <a:defRPr sz="1800"/>
            </a:lvl2pPr>
            <a:lvl3pPr>
              <a:buClr>
                <a:schemeClr val="tx2"/>
              </a:buClr>
              <a:defRPr sz="1600"/>
            </a:lvl3pPr>
            <a:lvl4pPr>
              <a:buClr>
                <a:schemeClr val="tx2"/>
              </a:buClr>
              <a:defRPr sz="1400"/>
            </a:lvl4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5D43C2E6-DFE0-78B7-AEF2-E94F28383CAA}"/>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5" name="Footer Placeholder 8">
            <a:extLst>
              <a:ext uri="{FF2B5EF4-FFF2-40B4-BE49-F238E27FC236}">
                <a16:creationId xmlns:a16="http://schemas.microsoft.com/office/drawing/2014/main" id="{2BE520F0-58F1-06F4-10C5-832EFDCE68DF}"/>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spTree>
    <p:extLst>
      <p:ext uri="{BB962C8B-B14F-4D97-AF65-F5344CB8AC3E}">
        <p14:creationId xmlns:p14="http://schemas.microsoft.com/office/powerpoint/2010/main" val="27490061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vmlDrawing" Target="../drawings/vmlDrawing1.vml"/><Relationship Id="rId45"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4.png"/><Relationship Id="rId20" Type="http://schemas.openxmlformats.org/officeDocument/2006/relationships/slideLayout" Target="../slideLayouts/slideLayout20.xml"/><Relationship Id="rId41"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9BFCF753-35EE-A431-3502-54767A84F847}"/>
              </a:ext>
            </a:extLst>
          </p:cNvPr>
          <p:cNvGraphicFramePr>
            <a:graphicFrameLocks/>
          </p:cNvGraphicFramePr>
          <p:nvPr userDrawn="1">
            <p:custDataLst>
              <p:tags r:id="rId41"/>
            </p:custDataLst>
            <p:extLst>
              <p:ext uri="{D42A27DB-BD31-4B8C-83A1-F6EECF244321}">
                <p14:modId xmlns:p14="http://schemas.microsoft.com/office/powerpoint/2010/main" val="1912845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42" imgW="426" imgH="426" progId="TCLayout.ActiveDocument.1">
                  <p:embed/>
                </p:oleObj>
              </mc:Choice>
              <mc:Fallback>
                <p:oleObj name="think-cell Slide" r:id="rId42" imgW="426" imgH="426" progId="TCLayout.ActiveDocument.1">
                  <p:embed/>
                  <p:pic>
                    <p:nvPicPr>
                      <p:cNvPr id="10" name="think-cell data - do not delete" hidden="1">
                        <a:extLst>
                          <a:ext uri="{FF2B5EF4-FFF2-40B4-BE49-F238E27FC236}">
                            <a16:creationId xmlns:a16="http://schemas.microsoft.com/office/drawing/2014/main" id="{9BFCF753-35EE-A431-3502-54767A84F847}"/>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2F0FE374-A678-A684-FA4B-26330CF65FB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
        <p:nvSpPr>
          <p:cNvPr id="2" name="Title Placeholder 1">
            <a:extLst>
              <a:ext uri="{FF2B5EF4-FFF2-40B4-BE49-F238E27FC236}">
                <a16:creationId xmlns:a16="http://schemas.microsoft.com/office/drawing/2014/main" id="{2D4A1E0C-386D-FF7A-6872-1942CD433577}"/>
              </a:ext>
            </a:extLst>
          </p:cNvPr>
          <p:cNvSpPr>
            <a:spLocks noGrp="1" noRot="1" noMove="1" noResize="1" noEditPoints="1" noAdjustHandles="1" noChangeArrowheads="1" noChangeShapeType="1"/>
          </p:cNvSpPr>
          <p:nvPr>
            <p:ph type="title"/>
          </p:nvPr>
        </p:nvSpPr>
        <p:spPr>
          <a:xfrm>
            <a:off x="838200" y="365126"/>
            <a:ext cx="10515600" cy="816904"/>
          </a:xfrm>
          <a:prstGeom prst="rect">
            <a:avLst/>
          </a:prstGeom>
        </p:spPr>
        <p:txBody>
          <a:bodyPr vert="horz" lIns="91440" tIns="45720" rIns="91440" bIns="45720" rtlCol="0" anchor="ctr">
            <a:no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0EE66B9-5E84-94E6-4EDD-A9E25FB078A4}"/>
              </a:ext>
            </a:extLst>
          </p:cNvPr>
          <p:cNvSpPr>
            <a:spLocks noGrp="1"/>
          </p:cNvSpPr>
          <p:nvPr>
            <p:ph type="body" idx="1"/>
          </p:nvPr>
        </p:nvSpPr>
        <p:spPr>
          <a:xfrm>
            <a:off x="838200" y="1825625"/>
            <a:ext cx="10515600" cy="3942619"/>
          </a:xfrm>
          <a:prstGeom prst="rect">
            <a:avLst/>
          </a:prstGeom>
        </p:spPr>
        <p:txBody>
          <a:bodyPr vert="horz" lIns="144000" tIns="144000" rIns="144000" bIns="144000" rtlCol="0">
            <a:noAutofit/>
          </a:bodyPr>
          <a:lstStyle/>
          <a:p>
            <a:pPr lvl="0"/>
            <a:r>
              <a:rPr lang="en-US"/>
              <a:t>Click to edit Master text styles</a:t>
            </a:r>
          </a:p>
          <a:p>
            <a:pPr lvl="1"/>
            <a:endParaRPr lang="en-US"/>
          </a:p>
          <a:p>
            <a:pPr lvl="1"/>
            <a:endParaRPr lang="en-US"/>
          </a:p>
          <a:p>
            <a:pPr lvl="1"/>
            <a:endParaRPr lang="en-US"/>
          </a:p>
          <a:p>
            <a:pPr lvl="0"/>
            <a:endParaRPr lang="en-US"/>
          </a:p>
          <a:p>
            <a:pPr lvl="1"/>
            <a:endParaRPr lang="en-US"/>
          </a:p>
        </p:txBody>
      </p:sp>
      <p:pic>
        <p:nvPicPr>
          <p:cNvPr id="7" name="Picture 6">
            <a:extLst>
              <a:ext uri="{FF2B5EF4-FFF2-40B4-BE49-F238E27FC236}">
                <a16:creationId xmlns:a16="http://schemas.microsoft.com/office/drawing/2014/main" id="{9F653097-A9FD-84E7-4EFA-47C8DA485037}"/>
              </a:ext>
              <a:ext uri="{C183D7F6-B498-43B3-948B-1728B52AA6E4}">
                <adec:decorative xmlns:adec="http://schemas.microsoft.com/office/drawing/2017/decorative" val="1"/>
              </a:ext>
            </a:extLst>
          </p:cNvPr>
          <p:cNvPicPr>
            <a:picLocks noChangeAspect="1"/>
          </p:cNvPicPr>
          <p:nvPr/>
        </p:nvPicPr>
        <p:blipFill>
          <a:blip r:embed="rId44"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pic>
        <p:nvPicPr>
          <p:cNvPr id="5" name="Picture 4" descr="A close-up of a line&#10;&#10;Description automatically generated" hidden="1">
            <a:extLst>
              <a:ext uri="{FF2B5EF4-FFF2-40B4-BE49-F238E27FC236}">
                <a16:creationId xmlns:a16="http://schemas.microsoft.com/office/drawing/2014/main" id="{CE57FDCE-6642-0FA5-3739-FA81457769C2}"/>
              </a:ext>
            </a:extLst>
          </p:cNvPr>
          <p:cNvPicPr>
            <a:picLocks noGrp="1" noRot="1" noChangeAspect="1" noMove="1" noResize="1" noEditPoints="1" noAdjustHandles="1" noChangeArrowheads="1" noChangeShapeType="1" noCrop="1"/>
          </p:cNvPicPr>
          <p:nvPr/>
        </p:nvPicPr>
        <p:blipFill>
          <a:blip r:embed="rId45" cstate="print">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D640C55-B1A0-5DE0-B0E4-F05DE5506E17}"/>
              </a:ext>
              <a:ext uri="{C183D7F6-B498-43B3-948B-1728B52AA6E4}">
                <adec:decorative xmlns:adec="http://schemas.microsoft.com/office/drawing/2017/decorative" val="1"/>
              </a:ext>
            </a:extLst>
          </p:cNvPr>
          <p:cNvPicPr>
            <a:picLocks noChangeAspect="1"/>
          </p:cNvPicPr>
          <p:nvPr userDrawn="1"/>
        </p:nvPicPr>
        <p:blipFill>
          <a:blip r:embed="rId44"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pic>
        <p:nvPicPr>
          <p:cNvPr id="8" name="Picture 7" descr="A close-up of a line&#10;&#10;Description automatically generated" hidden="1">
            <a:extLst>
              <a:ext uri="{FF2B5EF4-FFF2-40B4-BE49-F238E27FC236}">
                <a16:creationId xmlns:a16="http://schemas.microsoft.com/office/drawing/2014/main" id="{A12B438D-C839-BF7B-253A-401802D9F2AC}"/>
              </a:ext>
            </a:extLst>
          </p:cNvPr>
          <p:cNvPicPr/>
          <p:nvPr userDrawn="1"/>
        </p:nvPicPr>
        <p:blipFill>
          <a:blip r:embed="rId45" cstate="print">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ooter Placeholder 8">
            <a:extLst>
              <a:ext uri="{FF2B5EF4-FFF2-40B4-BE49-F238E27FC236}">
                <a16:creationId xmlns:a16="http://schemas.microsoft.com/office/drawing/2014/main" id="{2756ABFE-DCB4-5FCC-525D-A462F5BB02E5}"/>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a:p>
        </p:txBody>
      </p:sp>
      <p:pic>
        <p:nvPicPr>
          <p:cNvPr id="11" name="Picture Placeholder 26" descr="A logo with text and a light bulb&#10;&#10;AI-generated content may be incorrect.">
            <a:extLst>
              <a:ext uri="{FF2B5EF4-FFF2-40B4-BE49-F238E27FC236}">
                <a16:creationId xmlns:a16="http://schemas.microsoft.com/office/drawing/2014/main" id="{365F79E8-8430-D7E7-A21F-6AAB506D3BF0}"/>
              </a:ext>
            </a:extLst>
          </p:cNvPr>
          <p:cNvPicPr>
            <a:picLocks noChangeAspect="1"/>
          </p:cNvPicPr>
          <p:nvPr userDrawn="1"/>
        </p:nvPicPr>
        <p:blipFill rotWithShape="1">
          <a:blip r:embed="rId46"/>
          <a:srcRect l="10718" t="10714" r="10718" b="10714"/>
          <a:stretch>
            <a:fillRect/>
          </a:stretch>
        </p:blipFill>
        <p:spPr>
          <a:xfrm>
            <a:off x="9929516" y="5952935"/>
            <a:ext cx="776671" cy="776671"/>
          </a:xfrm>
          <a:prstGeom prst="rect">
            <a:avLst/>
          </a:prstGeom>
          <a:solidFill>
            <a:schemeClr val="lt2"/>
          </a:solidFill>
          <a:ln w="28575" cap="flat" cmpd="sng">
            <a:noFill/>
            <a:prstDash val="solid"/>
            <a:round/>
            <a:headEnd type="none" w="sm" len="sm"/>
            <a:tailEnd type="none" w="sm" len="sm"/>
          </a:ln>
        </p:spPr>
      </p:pic>
    </p:spTree>
    <p:extLst>
      <p:ext uri="{BB962C8B-B14F-4D97-AF65-F5344CB8AC3E}">
        <p14:creationId xmlns:p14="http://schemas.microsoft.com/office/powerpoint/2010/main" val="22993459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 id="2147483951" r:id="rId31"/>
    <p:sldLayoutId id="2147483952" r:id="rId32"/>
    <p:sldLayoutId id="2147483953" r:id="rId33"/>
    <p:sldLayoutId id="2147483954" r:id="rId34"/>
    <p:sldLayoutId id="2147483955" r:id="rId35"/>
    <p:sldLayoutId id="2147483956" r:id="rId36"/>
    <p:sldLayoutId id="2147483957" r:id="rId37"/>
    <p:sldLayoutId id="2147483958" r:id="rId38"/>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64147-F580-B872-9E48-112AEAA49ABC}"/>
            </a:ext>
          </a:extLst>
        </p:cNvPr>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15836E4-DE57-DFE0-AC52-18CF23E62673}"/>
              </a:ext>
            </a:extLst>
          </p:cNvPr>
          <p:cNvSpPr>
            <a:spLocks noGrp="1"/>
          </p:cNvSpPr>
          <p:nvPr>
            <p:ph type="pic" idx="2"/>
          </p:nvPr>
        </p:nvSpPr>
        <p:spPr>
          <a:xfrm>
            <a:off x="0" y="272143"/>
            <a:ext cx="4202581" cy="6857999"/>
          </a:xfrm>
        </p:spPr>
        <p:txBody>
          <a:bodyPr/>
          <a:lstStyle/>
          <a:p>
            <a:endParaRPr lang="en-IE"/>
          </a:p>
        </p:txBody>
      </p:sp>
      <p:sp>
        <p:nvSpPr>
          <p:cNvPr id="14" name="Title 16">
            <a:extLst>
              <a:ext uri="{FF2B5EF4-FFF2-40B4-BE49-F238E27FC236}">
                <a16:creationId xmlns:a16="http://schemas.microsoft.com/office/drawing/2014/main" id="{58066157-AC4E-F54B-1E53-6558A147BC51}"/>
              </a:ext>
            </a:extLst>
          </p:cNvPr>
          <p:cNvSpPr txBox="1">
            <a:spLocks/>
          </p:cNvSpPr>
          <p:nvPr/>
        </p:nvSpPr>
        <p:spPr>
          <a:xfrm>
            <a:off x="0" y="0"/>
            <a:ext cx="12192000" cy="1182030"/>
          </a:xfrm>
          <a:prstGeom prst="rect">
            <a:avLst/>
          </a:prstGeom>
          <a:solidFill>
            <a:srgbClr val="003399"/>
          </a:solidFill>
        </p:spPr>
        <p:txBody>
          <a:bodyPr vert="horz" lIns="72000" tIns="72000" rIns="72000" bIns="72000" rtlCol="0" anchor="ctr">
            <a:noAutofit/>
          </a:bodyPr>
          <a:lstStyle>
            <a:lvl1pPr algn="l" defTabSz="914400" rtl="0" eaLnBrk="1" latinLnBrk="0" hangingPunct="1">
              <a:lnSpc>
                <a:spcPct val="90000"/>
              </a:lnSpc>
              <a:spcBef>
                <a:spcPct val="0"/>
              </a:spcBef>
              <a:buNone/>
              <a:defRPr sz="4400" kern="1200">
                <a:solidFill>
                  <a:schemeClr val="bg1"/>
                </a:solidFill>
                <a:highlight>
                  <a:srgbClr val="003399"/>
                </a:highlight>
                <a:latin typeface="+mj-lt"/>
                <a:ea typeface="+mj-ea"/>
                <a:cs typeface="+mj-cs"/>
              </a:defRPr>
            </a:lvl1pPr>
          </a:lstStyle>
          <a:p>
            <a:pPr>
              <a:buClrTx/>
              <a:buFontTx/>
            </a:pPr>
            <a:r>
              <a:rPr lang="en-GB" sz="3400" dirty="0"/>
              <a:t>Final Evaluation of EU4FOCAL and EU4LEA – Fight against organised crime and corruption in Albania</a:t>
            </a:r>
            <a:r>
              <a:rPr lang="fr-BE" sz="3400" dirty="0"/>
              <a:t>   </a:t>
            </a:r>
            <a:endParaRPr lang="en-IE" sz="3400" dirty="0"/>
          </a:p>
        </p:txBody>
      </p:sp>
      <p:sp>
        <p:nvSpPr>
          <p:cNvPr id="15" name="Content Placeholder 20">
            <a:extLst>
              <a:ext uri="{FF2B5EF4-FFF2-40B4-BE49-F238E27FC236}">
                <a16:creationId xmlns:a16="http://schemas.microsoft.com/office/drawing/2014/main" id="{4B2AA2A1-FD35-AAC0-ADEF-DA6FC9708EFE}"/>
              </a:ext>
            </a:extLst>
          </p:cNvPr>
          <p:cNvSpPr txBox="1">
            <a:spLocks noGrp="1" noRot="1" noMove="1" noResize="1" noEditPoints="1" noAdjustHandles="1" noChangeArrowheads="1" noChangeShapeType="1"/>
          </p:cNvSpPr>
          <p:nvPr/>
        </p:nvSpPr>
        <p:spPr>
          <a:xfrm>
            <a:off x="781247" y="1641632"/>
            <a:ext cx="10629508" cy="460375"/>
          </a:xfrm>
          <a:prstGeom prst="rect">
            <a:avLst/>
          </a:prstGeom>
          <a:solidFill>
            <a:schemeClr val="accent6">
              <a:lumMod val="60000"/>
              <a:lumOff val="40000"/>
            </a:schemeClr>
          </a:solidFill>
          <a:ln w="12700" cap="rnd">
            <a:noFill/>
            <a:round/>
          </a:ln>
        </p:spPr>
        <p:txBody>
          <a:bodyPr vert="horz" lIns="72000" tIns="72000" rIns="72000" bIns="72000" rtlCol="0" anchor="ctr">
            <a:noAutofit/>
          </a:bodyPr>
          <a:lstStyle>
            <a:lvl1pPr marL="0" indent="0" defTabSz="914400" eaLnBrk="1" latinLnBrk="0" hangingPunct="1">
              <a:lnSpc>
                <a:spcPct val="90000"/>
              </a:lnSpc>
              <a:spcBef>
                <a:spcPts val="1000"/>
              </a:spcBef>
              <a:buClr>
                <a:schemeClr val="tx2"/>
              </a:buClr>
              <a:buFont typeface="Arial" panose="020B0604020202020204" pitchFamily="34" charset="0"/>
              <a:buNone/>
              <a:defRPr sz="1800" b="1" kern="1200">
                <a:solidFill>
                  <a:schemeClr val="bg1"/>
                </a:solidFill>
                <a:latin typeface="+mn-lt"/>
                <a:ea typeface="+mn-ea"/>
                <a:cs typeface="+mn-cs"/>
              </a:defRPr>
            </a:lvl1pPr>
            <a:lvl2pPr marL="742950" indent="-285750" defTabSz="914400" eaLnBrk="1" latinLnBrk="0" hangingPunct="1">
              <a:lnSpc>
                <a:spcPct val="90000"/>
              </a:lnSpc>
              <a:spcBef>
                <a:spcPts val="500"/>
              </a:spcBef>
              <a:buClr>
                <a:schemeClr val="tx2"/>
              </a:buClr>
              <a:buFont typeface="Arial" panose="020B0604020202020204" pitchFamily="34" charset="0"/>
              <a:buChar char="•"/>
              <a:defRPr sz="1800" kern="1200">
                <a:solidFill>
                  <a:schemeClr val="dk1"/>
                </a:solidFill>
                <a:latin typeface="+mn-lt"/>
                <a:ea typeface="+mn-ea"/>
                <a:cs typeface="+mn-cs"/>
              </a:defRPr>
            </a:lvl2pPr>
            <a:lvl3pPr marL="1143000" indent="-228600" defTabSz="914400" eaLnBrk="1" latinLnBrk="0" hangingPunct="1">
              <a:lnSpc>
                <a:spcPct val="90000"/>
              </a:lnSpc>
              <a:spcBef>
                <a:spcPts val="500"/>
              </a:spcBef>
              <a:buClr>
                <a:schemeClr val="tx2"/>
              </a:buClr>
              <a:buFont typeface="Arial" panose="020B0604020202020204" pitchFamily="34" charset="0"/>
              <a:buChar char="•"/>
              <a:defRPr sz="1600" kern="1200">
                <a:solidFill>
                  <a:schemeClr val="dk1"/>
                </a:solidFill>
                <a:latin typeface="+mn-lt"/>
                <a:ea typeface="+mn-ea"/>
                <a:cs typeface="+mn-cs"/>
              </a:defRPr>
            </a:lvl3pPr>
            <a:lvl4pPr marL="1600200" indent="-228600" defTabSz="914400" eaLnBrk="1" latinLnBrk="0" hangingPunct="1">
              <a:lnSpc>
                <a:spcPct val="90000"/>
              </a:lnSpc>
              <a:spcBef>
                <a:spcPts val="500"/>
              </a:spcBef>
              <a:buClr>
                <a:schemeClr val="tx2"/>
              </a:buClr>
              <a:buFont typeface="Arial" panose="020B0604020202020204" pitchFamily="34" charset="0"/>
              <a:buChar char="•"/>
              <a:defRPr kern="1200">
                <a:solidFill>
                  <a:schemeClr val="dk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342900" indent="-342900">
              <a:buAutoNum type="arabicParenR"/>
            </a:pPr>
            <a:r>
              <a:rPr lang="en-GB" sz="1200" dirty="0"/>
              <a:t>EU4FOCAL From February 2021 to July 2024 – 5.5MEUR</a:t>
            </a:r>
          </a:p>
          <a:p>
            <a:pPr marL="342900" indent="-342900">
              <a:buAutoNum type="arabicParenR"/>
            </a:pPr>
            <a:r>
              <a:rPr lang="en-GB" sz="1200" dirty="0"/>
              <a:t>EU4LEA – From June 2022 to </a:t>
            </a:r>
            <a:r>
              <a:rPr lang="en-GB" sz="1200" dirty="0" err="1"/>
              <a:t>Octover</a:t>
            </a:r>
            <a:r>
              <a:rPr lang="en-GB" sz="1200" dirty="0"/>
              <a:t> 2024 – 2.5MEUR</a:t>
            </a:r>
            <a:endParaRPr lang="en-IE" sz="1200" dirty="0"/>
          </a:p>
        </p:txBody>
      </p:sp>
      <p:sp>
        <p:nvSpPr>
          <p:cNvPr id="16" name="Content Placeholder 17">
            <a:extLst>
              <a:ext uri="{FF2B5EF4-FFF2-40B4-BE49-F238E27FC236}">
                <a16:creationId xmlns:a16="http://schemas.microsoft.com/office/drawing/2014/main" id="{ACC9560D-441A-6435-0B47-5482C3A58526}"/>
              </a:ext>
            </a:extLst>
          </p:cNvPr>
          <p:cNvSpPr txBox="1">
            <a:spLocks noGrp="1" noRot="1" noMove="1" noResize="1" noEditPoints="1" noAdjustHandles="1" noChangeArrowheads="1" noChangeShapeType="1"/>
          </p:cNvSpPr>
          <p:nvPr/>
        </p:nvSpPr>
        <p:spPr>
          <a:xfrm>
            <a:off x="781246" y="2302808"/>
            <a:ext cx="10629507" cy="3566702"/>
          </a:xfrm>
          <a:prstGeom prst="rect">
            <a:avLst/>
          </a:prstGeom>
          <a:solidFill>
            <a:schemeClr val="bg1">
              <a:alpha val="50000"/>
            </a:schemeClr>
          </a:solidFill>
          <a:ln>
            <a:solidFill>
              <a:schemeClr val="accent6"/>
            </a:solidFill>
          </a:ln>
        </p:spPr>
        <p:txBody>
          <a:bodyPr/>
          <a:lst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00" b="1" dirty="0">
                <a:highlight>
                  <a:srgbClr val="FFFFFF"/>
                </a:highlight>
              </a:rPr>
              <a:t>Fight against organised crime in Albania through criminal and financial investigation (EU4FOCAL) </a:t>
            </a:r>
            <a:r>
              <a:rPr lang="en-GB" sz="1300" dirty="0">
                <a:highlight>
                  <a:srgbClr val="FFFFFF"/>
                </a:highlight>
              </a:rPr>
              <a:t>- The intervention was oriented to improve the technical and material capacities of each LEA as a part of a complex articulated system. Under this perspective, three interrelated components have been implemented under the project. The first is aimed at improving the capacities of the Public Prosecutor's Offices (GPO and SPO), to lead effective financial investigations and to tackle money laundering. The second and third components are aimed at improving the technical and intelligence capabilities of the operational services involved in the fight against organised crime, economic investigations and money laundering. These are the Albanian State Police (including its forensic institute), the National Bureau of Investigations (NBI), the Customs department and the Albanian FIU (Actual Albania Financial Intelligence Agency and previous General Directorate for Prevention of Money Laundering). Taking into account the peculiarity of each beneficiary, the assistance was intended to meet the needs of each agency while contributing to overcome barriers in matter of inter-agency coordination, synchronic information exchange, and regulatory and procedural harmonisation.</a:t>
            </a:r>
          </a:p>
          <a:p>
            <a:pPr marL="0" indent="0">
              <a:buNone/>
            </a:pPr>
            <a:r>
              <a:rPr lang="fr-FR" sz="1300" b="1" dirty="0">
                <a:highlight>
                  <a:srgbClr val="FFFFFF"/>
                </a:highlight>
              </a:rPr>
              <a:t>EU for Law </a:t>
            </a:r>
            <a:r>
              <a:rPr lang="fr-FR" sz="1300" b="1" dirty="0" err="1">
                <a:highlight>
                  <a:srgbClr val="FFFFFF"/>
                </a:highlight>
              </a:rPr>
              <a:t>Enforcement</a:t>
            </a:r>
            <a:r>
              <a:rPr lang="fr-FR" sz="1300" b="1" dirty="0">
                <a:highlight>
                  <a:srgbClr val="FFFFFF"/>
                </a:highlight>
              </a:rPr>
              <a:t> in Albania (EU4LEA) </a:t>
            </a:r>
            <a:r>
              <a:rPr lang="fr-FR" sz="1300" dirty="0">
                <a:highlight>
                  <a:srgbClr val="FFFFFF"/>
                </a:highlight>
              </a:rPr>
              <a:t>- </a:t>
            </a:r>
            <a:r>
              <a:rPr lang="en-GB" sz="1300" dirty="0">
                <a:highlight>
                  <a:srgbClr val="FFFFFF"/>
                </a:highlight>
              </a:rPr>
              <a:t>Also, EU4LEA aimed to contribute to the strengthening of the rule of law in Albania, but compared to EU4FOCAL, focused more on aspects related to criminal investigations. Specifically, the action was designed to enhance the investigative and operational capacities of the national institutions (GPO, ASP, SPAK, FIU, etc.) in tackling organised crime, illicit trafficking at the borders, high level corruption and environmental crimes. Support to community policing was integral part of the action to promote local security but as well intelligence gathering and sharing. At central level the project supported the ASP capacity on planning, organisation &amp; management of human, financial &amp; technical resources in view of improving accountability and as well promoting the efficient use of resources available.</a:t>
            </a:r>
          </a:p>
        </p:txBody>
      </p:sp>
    </p:spTree>
    <p:extLst>
      <p:ext uri="{BB962C8B-B14F-4D97-AF65-F5344CB8AC3E}">
        <p14:creationId xmlns:p14="http://schemas.microsoft.com/office/powerpoint/2010/main" val="25014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58A5197-0B80-089D-B5B1-E98741A52BD8}"/>
              </a:ext>
            </a:extLst>
          </p:cNvPr>
          <p:cNvSpPr>
            <a:spLocks noGrp="1"/>
          </p:cNvSpPr>
          <p:nvPr>
            <p:ph type="pic" idx="2"/>
          </p:nvPr>
        </p:nvSpPr>
        <p:spPr>
          <a:xfrm>
            <a:off x="0" y="1"/>
            <a:ext cx="4202581" cy="6857999"/>
          </a:xfrm>
        </p:spPr>
        <p:txBody>
          <a:bodyPr/>
          <a:lstStyle/>
          <a:p>
            <a:endParaRPr lang="en-IE"/>
          </a:p>
        </p:txBody>
      </p:sp>
      <p:sp>
        <p:nvSpPr>
          <p:cNvPr id="14" name="Title 16">
            <a:extLst>
              <a:ext uri="{FF2B5EF4-FFF2-40B4-BE49-F238E27FC236}">
                <a16:creationId xmlns:a16="http://schemas.microsoft.com/office/drawing/2014/main" id="{021BCB6A-EEB8-7C27-E137-00D425A90F2E}"/>
              </a:ext>
            </a:extLst>
          </p:cNvPr>
          <p:cNvSpPr txBox="1">
            <a:spLocks/>
          </p:cNvSpPr>
          <p:nvPr/>
        </p:nvSpPr>
        <p:spPr>
          <a:xfrm>
            <a:off x="0" y="0"/>
            <a:ext cx="12192000" cy="1182030"/>
          </a:xfrm>
          <a:prstGeom prst="rect">
            <a:avLst/>
          </a:prstGeom>
          <a:solidFill>
            <a:srgbClr val="003399"/>
          </a:solidFill>
        </p:spPr>
        <p:txBody>
          <a:bodyPr vert="horz" lIns="72000" tIns="72000" rIns="72000" bIns="72000" rtlCol="0" anchor="ctr">
            <a:noAutofit/>
          </a:bodyPr>
          <a:lstStyle>
            <a:lvl1pPr algn="l" defTabSz="914400" rtl="0" eaLnBrk="1" latinLnBrk="0" hangingPunct="1">
              <a:lnSpc>
                <a:spcPct val="90000"/>
              </a:lnSpc>
              <a:spcBef>
                <a:spcPct val="0"/>
              </a:spcBef>
              <a:buNone/>
              <a:defRPr sz="4400" kern="1200">
                <a:solidFill>
                  <a:schemeClr val="bg1"/>
                </a:solidFill>
                <a:highlight>
                  <a:srgbClr val="003399"/>
                </a:highlight>
                <a:latin typeface="+mj-lt"/>
                <a:ea typeface="+mj-ea"/>
                <a:cs typeface="+mj-cs"/>
              </a:defRPr>
            </a:lvl1pPr>
          </a:lstStyle>
          <a:p>
            <a:pPr>
              <a:buClrTx/>
              <a:buFontTx/>
            </a:pPr>
            <a:r>
              <a:rPr lang="en-GB" sz="3400" dirty="0"/>
              <a:t>Final Evaluation of EU4FOCAL and EU4LEA – Fight against organised crime and corruption in Albania</a:t>
            </a:r>
            <a:r>
              <a:rPr lang="fr-BE" sz="3400" dirty="0"/>
              <a:t>   </a:t>
            </a:r>
            <a:endParaRPr lang="en-IE" sz="3400" dirty="0"/>
          </a:p>
        </p:txBody>
      </p:sp>
      <p:sp>
        <p:nvSpPr>
          <p:cNvPr id="15" name="Content Placeholder 20">
            <a:extLst>
              <a:ext uri="{FF2B5EF4-FFF2-40B4-BE49-F238E27FC236}">
                <a16:creationId xmlns:a16="http://schemas.microsoft.com/office/drawing/2014/main" id="{D88AAC15-0058-6439-AB7F-1D3FAF4D0A8B}"/>
              </a:ext>
            </a:extLst>
          </p:cNvPr>
          <p:cNvSpPr txBox="1">
            <a:spLocks noGrp="1" noRot="1" noMove="1" noResize="1" noEditPoints="1" noAdjustHandles="1" noChangeArrowheads="1" noChangeShapeType="1"/>
          </p:cNvSpPr>
          <p:nvPr/>
        </p:nvSpPr>
        <p:spPr>
          <a:xfrm>
            <a:off x="781247" y="1641632"/>
            <a:ext cx="3045644" cy="460375"/>
          </a:xfrm>
          <a:prstGeom prst="rect">
            <a:avLst/>
          </a:prstGeom>
          <a:solidFill>
            <a:schemeClr val="accent6">
              <a:lumMod val="60000"/>
              <a:lumOff val="40000"/>
            </a:schemeClr>
          </a:solidFill>
          <a:ln w="12700" cap="rnd">
            <a:noFill/>
            <a:round/>
          </a:ln>
        </p:spPr>
        <p:txBody>
          <a:bodyPr vert="horz" lIns="72000" tIns="72000" rIns="72000" bIns="72000" rtlCol="0">
            <a:noAutofit/>
          </a:bodyPr>
          <a:lstStyle>
            <a:lvl1pPr marL="0" indent="0" defTabSz="914400" eaLnBrk="1" latinLnBrk="0" hangingPunct="1">
              <a:lnSpc>
                <a:spcPct val="90000"/>
              </a:lnSpc>
              <a:spcBef>
                <a:spcPts val="1000"/>
              </a:spcBef>
              <a:buClr>
                <a:schemeClr val="tx2"/>
              </a:buClr>
              <a:buFont typeface="Arial" panose="020B0604020202020204" pitchFamily="34" charset="0"/>
              <a:buNone/>
              <a:defRPr sz="1800" b="1" kern="1200">
                <a:solidFill>
                  <a:schemeClr val="bg1"/>
                </a:solidFill>
                <a:latin typeface="+mn-lt"/>
                <a:ea typeface="+mn-ea"/>
                <a:cs typeface="+mn-cs"/>
              </a:defRPr>
            </a:lvl1pPr>
            <a:lvl2pPr marL="742950" indent="-285750" defTabSz="914400" eaLnBrk="1" latinLnBrk="0" hangingPunct="1">
              <a:lnSpc>
                <a:spcPct val="90000"/>
              </a:lnSpc>
              <a:spcBef>
                <a:spcPts val="500"/>
              </a:spcBef>
              <a:buClr>
                <a:schemeClr val="tx2"/>
              </a:buClr>
              <a:buFont typeface="Arial" panose="020B0604020202020204" pitchFamily="34" charset="0"/>
              <a:buChar char="•"/>
              <a:defRPr sz="1800" kern="1200">
                <a:solidFill>
                  <a:schemeClr val="dk1"/>
                </a:solidFill>
                <a:latin typeface="+mn-lt"/>
                <a:ea typeface="+mn-ea"/>
                <a:cs typeface="+mn-cs"/>
              </a:defRPr>
            </a:lvl2pPr>
            <a:lvl3pPr marL="1143000" indent="-228600" defTabSz="914400" eaLnBrk="1" latinLnBrk="0" hangingPunct="1">
              <a:lnSpc>
                <a:spcPct val="90000"/>
              </a:lnSpc>
              <a:spcBef>
                <a:spcPts val="500"/>
              </a:spcBef>
              <a:buClr>
                <a:schemeClr val="tx2"/>
              </a:buClr>
              <a:buFont typeface="Arial" panose="020B0604020202020204" pitchFamily="34" charset="0"/>
              <a:buChar char="•"/>
              <a:defRPr sz="1600" kern="1200">
                <a:solidFill>
                  <a:schemeClr val="dk1"/>
                </a:solidFill>
                <a:latin typeface="+mn-lt"/>
                <a:ea typeface="+mn-ea"/>
                <a:cs typeface="+mn-cs"/>
              </a:defRPr>
            </a:lvl3pPr>
            <a:lvl4pPr marL="1600200" indent="-228600" defTabSz="914400" eaLnBrk="1" latinLnBrk="0" hangingPunct="1">
              <a:lnSpc>
                <a:spcPct val="90000"/>
              </a:lnSpc>
              <a:spcBef>
                <a:spcPts val="500"/>
              </a:spcBef>
              <a:buClr>
                <a:schemeClr val="tx2"/>
              </a:buClr>
              <a:buFont typeface="Arial" panose="020B0604020202020204" pitchFamily="34" charset="0"/>
              <a:buChar char="•"/>
              <a:defRPr kern="1200">
                <a:solidFill>
                  <a:schemeClr val="dk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fr-BE" sz="1600"/>
              <a:t>Main </a:t>
            </a:r>
            <a:r>
              <a:rPr lang="fr-BE" sz="1600" err="1"/>
              <a:t>findings</a:t>
            </a:r>
            <a:endParaRPr lang="en-IE" sz="1600"/>
          </a:p>
        </p:txBody>
      </p:sp>
      <p:sp>
        <p:nvSpPr>
          <p:cNvPr id="16" name="Content Placeholder 17">
            <a:extLst>
              <a:ext uri="{FF2B5EF4-FFF2-40B4-BE49-F238E27FC236}">
                <a16:creationId xmlns:a16="http://schemas.microsoft.com/office/drawing/2014/main" id="{015CA7DC-D53F-77DA-8AB0-2BEBE3973F67}"/>
              </a:ext>
            </a:extLst>
          </p:cNvPr>
          <p:cNvSpPr txBox="1">
            <a:spLocks noGrp="1" noRot="1" noMove="1" noResize="1" noEditPoints="1" noAdjustHandles="1" noChangeArrowheads="1" noChangeShapeType="1"/>
          </p:cNvSpPr>
          <p:nvPr/>
        </p:nvSpPr>
        <p:spPr>
          <a:xfrm>
            <a:off x="781247" y="2302808"/>
            <a:ext cx="3045644" cy="3566702"/>
          </a:xfrm>
          <a:prstGeom prst="rect">
            <a:avLst/>
          </a:prstGeom>
          <a:solidFill>
            <a:schemeClr val="bg1">
              <a:alpha val="50000"/>
            </a:schemeClr>
          </a:solidFill>
          <a:ln>
            <a:solidFill>
              <a:schemeClr val="accent6"/>
            </a:solidFill>
          </a:ln>
        </p:spPr>
        <p:txBody>
          <a:bodyPr/>
          <a:lst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00" dirty="0">
                <a:highlight>
                  <a:srgbClr val="FFFFFF"/>
                </a:highlight>
              </a:rPr>
              <a:t>The projects correctly identified the need for increased capacities of Albanian institutions but fell short of capturing their impact.</a:t>
            </a:r>
          </a:p>
          <a:p>
            <a:pPr marL="0" indent="0">
              <a:buNone/>
            </a:pPr>
            <a:r>
              <a:rPr lang="en-GB" sz="1300" dirty="0">
                <a:highlight>
                  <a:srgbClr val="FFFFFF"/>
                </a:highlight>
              </a:rPr>
              <a:t>The projects’ performance was affected by the implementers’ weak strategic vision towards institutional capacity building</a:t>
            </a:r>
          </a:p>
          <a:p>
            <a:pPr marL="0" indent="0">
              <a:buNone/>
            </a:pPr>
            <a:r>
              <a:rPr lang="en-GB" sz="1300" dirty="0">
                <a:highlight>
                  <a:srgbClr val="FFFFFF"/>
                </a:highlight>
              </a:rPr>
              <a:t>Both projects fell short of the human rights-based approach underpinning all EU cooperation</a:t>
            </a:r>
          </a:p>
          <a:p>
            <a:pPr marL="0" indent="0">
              <a:buNone/>
            </a:pPr>
            <a:r>
              <a:rPr lang="en-GB" sz="1300" dirty="0">
                <a:highlight>
                  <a:srgbClr val="FFFFFF"/>
                </a:highlight>
              </a:rPr>
              <a:t>Ownership of the project by Albanian beneficiary institutions impacted the projects’ performance</a:t>
            </a:r>
            <a:endParaRPr lang="en-IE" sz="1300" dirty="0">
              <a:highlight>
                <a:srgbClr val="FFFFFF"/>
              </a:highlight>
            </a:endParaRPr>
          </a:p>
        </p:txBody>
      </p:sp>
      <p:sp>
        <p:nvSpPr>
          <p:cNvPr id="17" name="Content Placeholder 21">
            <a:extLst>
              <a:ext uri="{FF2B5EF4-FFF2-40B4-BE49-F238E27FC236}">
                <a16:creationId xmlns:a16="http://schemas.microsoft.com/office/drawing/2014/main" id="{48353D5D-C017-32E7-B3F9-CA90F650E66D}"/>
              </a:ext>
            </a:extLst>
          </p:cNvPr>
          <p:cNvSpPr txBox="1">
            <a:spLocks noGrp="1" noRot="1" noMove="1" noResize="1" noEditPoints="1" noAdjustHandles="1" noChangeArrowheads="1" noChangeShapeType="1"/>
          </p:cNvSpPr>
          <p:nvPr/>
        </p:nvSpPr>
        <p:spPr>
          <a:xfrm>
            <a:off x="4529972" y="1622779"/>
            <a:ext cx="3132055" cy="460375"/>
          </a:xfrm>
          <a:prstGeom prst="rect">
            <a:avLst/>
          </a:prstGeom>
          <a:solidFill>
            <a:schemeClr val="accent6">
              <a:lumMod val="60000"/>
              <a:lumOff val="40000"/>
            </a:schemeClr>
          </a:solidFill>
          <a:ln w="12700" cap="rnd">
            <a:noFill/>
            <a:round/>
          </a:ln>
        </p:spPr>
        <p:txBody>
          <a:bodyPr vert="horz" lIns="72000" tIns="72000" rIns="72000" bIns="72000" rtlCol="0">
            <a:noAutofit/>
          </a:bodyPr>
          <a:lstStyle>
            <a:defPPr marR="0" lvl="0" algn="l" rtl="0">
              <a:lnSpc>
                <a:spcPct val="100000"/>
              </a:lnSpc>
              <a:spcBef>
                <a:spcPts val="0"/>
              </a:spcBef>
              <a:spcAft>
                <a:spcPts val="0"/>
              </a:spcAft>
            </a:defPPr>
            <a:lvl1pPr marL="0" indent="0" defTabSz="914400" eaLnBrk="1" latinLnBrk="0" hangingPunct="1">
              <a:lnSpc>
                <a:spcPct val="90000"/>
              </a:lnSpc>
              <a:spcBef>
                <a:spcPts val="1000"/>
              </a:spcBef>
              <a:buClr>
                <a:schemeClr val="tx2"/>
              </a:buClr>
              <a:buFont typeface="Arial" panose="020B0604020202020204" pitchFamily="34" charset="0"/>
              <a:buNone/>
              <a:defRPr sz="1800" b="1" kern="1200">
                <a:solidFill>
                  <a:schemeClr val="bg1"/>
                </a:solidFill>
                <a:latin typeface="+mn-lt"/>
                <a:ea typeface="+mn-ea"/>
                <a:cs typeface="+mn-cs"/>
              </a:defRPr>
            </a:lvl1pPr>
            <a:lvl2pPr marL="742950" indent="-285750" defTabSz="914400" eaLnBrk="1" latinLnBrk="0" hangingPunct="1">
              <a:lnSpc>
                <a:spcPct val="90000"/>
              </a:lnSpc>
              <a:spcBef>
                <a:spcPts val="500"/>
              </a:spcBef>
              <a:buClr>
                <a:schemeClr val="tx2"/>
              </a:buClr>
              <a:buFont typeface="Arial" panose="020B0604020202020204" pitchFamily="34" charset="0"/>
              <a:buChar char="•"/>
              <a:defRPr sz="1800" kern="1200">
                <a:solidFill>
                  <a:schemeClr val="dk1"/>
                </a:solidFill>
                <a:latin typeface="+mn-lt"/>
                <a:ea typeface="+mn-ea"/>
                <a:cs typeface="+mn-cs"/>
              </a:defRPr>
            </a:lvl2pPr>
            <a:lvl3pPr marL="1143000" indent="-228600" defTabSz="914400" eaLnBrk="1" latinLnBrk="0" hangingPunct="1">
              <a:lnSpc>
                <a:spcPct val="90000"/>
              </a:lnSpc>
              <a:spcBef>
                <a:spcPts val="500"/>
              </a:spcBef>
              <a:buClr>
                <a:schemeClr val="tx2"/>
              </a:buClr>
              <a:buFont typeface="Arial" panose="020B0604020202020204" pitchFamily="34" charset="0"/>
              <a:buChar char="•"/>
              <a:defRPr sz="1600" kern="1200">
                <a:solidFill>
                  <a:schemeClr val="dk1"/>
                </a:solidFill>
                <a:latin typeface="+mn-lt"/>
                <a:ea typeface="+mn-ea"/>
                <a:cs typeface="+mn-cs"/>
              </a:defRPr>
            </a:lvl3pPr>
            <a:lvl4pPr marL="1600200" indent="-228600" defTabSz="914400" eaLnBrk="1" latinLnBrk="0" hangingPunct="1">
              <a:lnSpc>
                <a:spcPct val="90000"/>
              </a:lnSpc>
              <a:spcBef>
                <a:spcPts val="500"/>
              </a:spcBef>
              <a:buClr>
                <a:schemeClr val="tx2"/>
              </a:buClr>
              <a:buFont typeface="Arial" panose="020B0604020202020204" pitchFamily="34" charset="0"/>
              <a:buChar char="•"/>
              <a:defRPr kern="1200">
                <a:solidFill>
                  <a:schemeClr val="dk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fr-BE" sz="1600"/>
              <a:t>Lessons learnt</a:t>
            </a:r>
            <a:endParaRPr lang="en-IE" sz="1600"/>
          </a:p>
        </p:txBody>
      </p:sp>
      <p:sp>
        <p:nvSpPr>
          <p:cNvPr id="18" name="Content Placeholder 18">
            <a:extLst>
              <a:ext uri="{FF2B5EF4-FFF2-40B4-BE49-F238E27FC236}">
                <a16:creationId xmlns:a16="http://schemas.microsoft.com/office/drawing/2014/main" id="{46EB06F5-0912-DE52-5C71-AD381E485B5F}"/>
              </a:ext>
            </a:extLst>
          </p:cNvPr>
          <p:cNvSpPr txBox="1">
            <a:spLocks noGrp="1" noRot="1" noMove="1" noResize="1" noEditPoints="1" noAdjustHandles="1" noChangeArrowheads="1" noChangeShapeType="1"/>
          </p:cNvSpPr>
          <p:nvPr/>
        </p:nvSpPr>
        <p:spPr>
          <a:xfrm>
            <a:off x="4529973" y="2302808"/>
            <a:ext cx="3132055" cy="3566702"/>
          </a:xfrm>
          <a:prstGeom prst="rect">
            <a:avLst/>
          </a:prstGeom>
          <a:solidFill>
            <a:schemeClr val="bg1">
              <a:alpha val="50000"/>
            </a:schemeClr>
          </a:solidFill>
          <a:ln>
            <a:solidFill>
              <a:schemeClr val="accent6"/>
            </a:solidFill>
          </a:ln>
        </p:spPr>
        <p:txBody>
          <a:bodyPr/>
          <a:lst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00" dirty="0">
                <a:highlight>
                  <a:srgbClr val="FFFFFF"/>
                </a:highlight>
              </a:rPr>
              <a:t>Capacity-development is often perceived as achieved with training, workshops, or study tours, rather that translating such activities into measurable improved performance at institutional levels and at the level of the ecosystem as a whole. </a:t>
            </a:r>
          </a:p>
          <a:p>
            <a:pPr marL="0" indent="0">
              <a:buNone/>
            </a:pPr>
            <a:r>
              <a:rPr lang="en-GB" sz="1300" dirty="0"/>
              <a:t>Stronger Albanian ownership might have contributed to greater accountability, transparency, more cost-efficiency and avoidance of duplication.</a:t>
            </a:r>
          </a:p>
          <a:p>
            <a:pPr marL="0" indent="0">
              <a:buNone/>
            </a:pPr>
            <a:r>
              <a:rPr lang="en-GB" sz="1300" dirty="0"/>
              <a:t>The expertise and competences offered by the </a:t>
            </a:r>
            <a:r>
              <a:rPr lang="en-GB" sz="1300" dirty="0" err="1"/>
              <a:t>EUD</a:t>
            </a:r>
            <a:r>
              <a:rPr lang="en-GB" sz="1300" dirty="0"/>
              <a:t> are to be exploited by the implementing partners and beneficiaries to increase the strategic relevance of the assistance.                                    </a:t>
            </a:r>
            <a:r>
              <a:rPr lang="en-GB" dirty="0"/>
              <a:t>	</a:t>
            </a:r>
          </a:p>
          <a:p>
            <a:pPr marL="0" indent="0">
              <a:buNone/>
            </a:pPr>
            <a:endParaRPr lang="en-IE" sz="1300" dirty="0">
              <a:highlight>
                <a:srgbClr val="FFFFFF"/>
              </a:highlight>
            </a:endParaRPr>
          </a:p>
        </p:txBody>
      </p:sp>
      <p:sp>
        <p:nvSpPr>
          <p:cNvPr id="19" name="Content Placeholder 22">
            <a:extLst>
              <a:ext uri="{FF2B5EF4-FFF2-40B4-BE49-F238E27FC236}">
                <a16:creationId xmlns:a16="http://schemas.microsoft.com/office/drawing/2014/main" id="{D6012A71-F568-FF62-EBD0-E8A4D43A75FA}"/>
              </a:ext>
            </a:extLst>
          </p:cNvPr>
          <p:cNvSpPr txBox="1">
            <a:spLocks noGrp="1" noRot="1" noMove="1" noResize="1" noEditPoints="1" noAdjustHandles="1" noChangeArrowheads="1" noChangeShapeType="1"/>
          </p:cNvSpPr>
          <p:nvPr/>
        </p:nvSpPr>
        <p:spPr>
          <a:xfrm>
            <a:off x="8365111" y="1641632"/>
            <a:ext cx="3045644" cy="460375"/>
          </a:xfrm>
          <a:prstGeom prst="rect">
            <a:avLst/>
          </a:prstGeom>
          <a:solidFill>
            <a:schemeClr val="accent6">
              <a:lumMod val="60000"/>
              <a:lumOff val="40000"/>
            </a:schemeClr>
          </a:solidFill>
          <a:ln w="12700" cap="rnd">
            <a:noFill/>
            <a:round/>
          </a:ln>
        </p:spPr>
        <p:txBody>
          <a:bodyPr vert="horz" lIns="72000" tIns="72000" rIns="72000" bIns="72000" rtlCol="0">
            <a:noAutofit/>
          </a:bodyPr>
          <a:lstStyle>
            <a:defPPr marR="0" lvl="0" algn="l" rtl="0">
              <a:lnSpc>
                <a:spcPct val="100000"/>
              </a:lnSpc>
              <a:spcBef>
                <a:spcPts val="0"/>
              </a:spcBef>
              <a:spcAft>
                <a:spcPts val="0"/>
              </a:spcAft>
              <a:defRPr/>
            </a:defPPr>
            <a:lvl1pPr marL="0" indent="0" defTabSz="914400" eaLnBrk="1" latinLnBrk="0" hangingPunct="1">
              <a:lnSpc>
                <a:spcPct val="90000"/>
              </a:lnSpc>
              <a:spcBef>
                <a:spcPts val="1000"/>
              </a:spcBef>
              <a:buClr>
                <a:schemeClr val="tx2"/>
              </a:buClr>
              <a:buFont typeface="Arial" panose="020B0604020202020204" pitchFamily="34" charset="0"/>
              <a:buNone/>
              <a:defRPr sz="1800" b="1" kern="1200">
                <a:solidFill>
                  <a:schemeClr val="bg1"/>
                </a:solidFill>
                <a:latin typeface="+mn-lt"/>
                <a:ea typeface="+mn-ea"/>
                <a:cs typeface="+mn-cs"/>
              </a:defRPr>
            </a:lvl1pPr>
            <a:lvl2pPr marL="742950" indent="-285750" defTabSz="914400" eaLnBrk="1" latinLnBrk="0" hangingPunct="1">
              <a:lnSpc>
                <a:spcPct val="90000"/>
              </a:lnSpc>
              <a:spcBef>
                <a:spcPts val="500"/>
              </a:spcBef>
              <a:buClr>
                <a:schemeClr val="tx2"/>
              </a:buClr>
              <a:buFont typeface="Arial" panose="020B0604020202020204" pitchFamily="34" charset="0"/>
              <a:buChar char="•"/>
              <a:defRPr sz="1800" kern="1200">
                <a:solidFill>
                  <a:schemeClr val="dk1"/>
                </a:solidFill>
                <a:latin typeface="+mn-lt"/>
                <a:ea typeface="+mn-ea"/>
                <a:cs typeface="+mn-cs"/>
              </a:defRPr>
            </a:lvl2pPr>
            <a:lvl3pPr marL="1143000" indent="-228600" defTabSz="914400" eaLnBrk="1" latinLnBrk="0" hangingPunct="1">
              <a:lnSpc>
                <a:spcPct val="90000"/>
              </a:lnSpc>
              <a:spcBef>
                <a:spcPts val="500"/>
              </a:spcBef>
              <a:buClr>
                <a:schemeClr val="tx2"/>
              </a:buClr>
              <a:buFont typeface="Arial" panose="020B0604020202020204" pitchFamily="34" charset="0"/>
              <a:buChar char="•"/>
              <a:defRPr sz="1600" kern="1200">
                <a:solidFill>
                  <a:schemeClr val="dk1"/>
                </a:solidFill>
                <a:latin typeface="+mn-lt"/>
                <a:ea typeface="+mn-ea"/>
                <a:cs typeface="+mn-cs"/>
              </a:defRPr>
            </a:lvl3pPr>
            <a:lvl4pPr marL="1600200" indent="-228600" defTabSz="914400" eaLnBrk="1" latinLnBrk="0" hangingPunct="1">
              <a:lnSpc>
                <a:spcPct val="90000"/>
              </a:lnSpc>
              <a:spcBef>
                <a:spcPts val="500"/>
              </a:spcBef>
              <a:buClr>
                <a:schemeClr val="tx2"/>
              </a:buClr>
              <a:buFont typeface="Arial" panose="020B0604020202020204" pitchFamily="34" charset="0"/>
              <a:buChar char="•"/>
              <a:defRPr kern="1200">
                <a:solidFill>
                  <a:schemeClr val="dk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fr-BE" sz="1600" err="1"/>
              <a:t>Recommendations</a:t>
            </a:r>
            <a:endParaRPr lang="en-IE" sz="1600"/>
          </a:p>
        </p:txBody>
      </p:sp>
      <p:sp>
        <p:nvSpPr>
          <p:cNvPr id="20" name="Content Placeholder 19">
            <a:extLst>
              <a:ext uri="{FF2B5EF4-FFF2-40B4-BE49-F238E27FC236}">
                <a16:creationId xmlns:a16="http://schemas.microsoft.com/office/drawing/2014/main" id="{7B3AA6CB-C3ED-67B9-7A98-5E8C9AA736FC}"/>
              </a:ext>
            </a:extLst>
          </p:cNvPr>
          <p:cNvSpPr txBox="1">
            <a:spLocks noGrp="1" noRot="1" noMove="1" noResize="1" noEditPoints="1" noAdjustHandles="1" noChangeArrowheads="1" noChangeShapeType="1"/>
          </p:cNvSpPr>
          <p:nvPr/>
        </p:nvSpPr>
        <p:spPr>
          <a:xfrm>
            <a:off x="8365111" y="2302808"/>
            <a:ext cx="3045644" cy="3566702"/>
          </a:xfrm>
          <a:prstGeom prst="rect">
            <a:avLst/>
          </a:prstGeom>
          <a:solidFill>
            <a:schemeClr val="bg1">
              <a:alpha val="50000"/>
            </a:schemeClr>
          </a:solidFill>
          <a:ln>
            <a:solidFill>
              <a:schemeClr val="accent6">
                <a:lumMod val="60000"/>
                <a:lumOff val="40000"/>
              </a:schemeClr>
            </a:solidFill>
          </a:ln>
        </p:spPr>
        <p:txBody>
          <a:bodyPr/>
          <a:lst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highlight>
                  <a:srgbClr val="FFFFFF"/>
                </a:highlight>
              </a:rPr>
              <a:t>A follow-up project is to:</a:t>
            </a:r>
          </a:p>
          <a:p>
            <a:pPr marL="0" indent="0">
              <a:buNone/>
            </a:pPr>
            <a:r>
              <a:rPr lang="en-GB" sz="1200" dirty="0">
                <a:highlight>
                  <a:srgbClr val="FFFFFF"/>
                </a:highlight>
              </a:rPr>
              <a:t>  a) Strengthens project management so that technical experts are focused on deliver results, based on strategic approaches. </a:t>
            </a:r>
          </a:p>
          <a:p>
            <a:pPr marL="0" indent="0">
              <a:buNone/>
            </a:pPr>
            <a:r>
              <a:rPr lang="en-GB" sz="1200" dirty="0">
                <a:highlight>
                  <a:srgbClr val="FFFFFF"/>
                </a:highlight>
              </a:rPr>
              <a:t>  b) Seek a constructive cooperation with the Delegation of the European Union to ensure the project is delivered in line with EU project cycle management standards and best practice and to ensure that the project’s outputs remain strategically relevant and deliver results in support of the EU’s accession process of Albania. </a:t>
            </a:r>
          </a:p>
          <a:p>
            <a:pPr marL="0" indent="0">
              <a:buNone/>
            </a:pPr>
            <a:r>
              <a:rPr lang="en-GB" sz="1200" dirty="0">
                <a:highlight>
                  <a:srgbClr val="FFFFFF"/>
                </a:highlight>
              </a:rPr>
              <a:t>  c) Strengthen the human rights-based approach to project delivery. </a:t>
            </a:r>
          </a:p>
          <a:p>
            <a:pPr marL="0" indent="0">
              <a:buNone/>
            </a:pPr>
            <a:r>
              <a:rPr lang="en-GB" sz="1200" dirty="0">
                <a:highlight>
                  <a:srgbClr val="FFFFFF"/>
                </a:highlight>
              </a:rPr>
              <a:t>Albanian institutions should ensure ownership in implementation of assistance and regular donor coordination.</a:t>
            </a:r>
          </a:p>
        </p:txBody>
      </p:sp>
    </p:spTree>
    <p:extLst>
      <p:ext uri="{BB962C8B-B14F-4D97-AF65-F5344CB8AC3E}">
        <p14:creationId xmlns:p14="http://schemas.microsoft.com/office/powerpoint/2010/main" val="3918807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lour palette new PPT">
  <a:themeElements>
    <a:clrScheme name="EC Colour Palette 2024">
      <a:dk1>
        <a:sysClr val="windowText" lastClr="000000"/>
      </a:dk1>
      <a:lt1>
        <a:sysClr val="window" lastClr="FFFFFF"/>
      </a:lt1>
      <a:dk2>
        <a:srgbClr val="003399"/>
      </a:dk2>
      <a:lt2>
        <a:srgbClr val="C6E5DF"/>
      </a:lt2>
      <a:accent1>
        <a:srgbClr val="44BA7E"/>
      </a:accent1>
      <a:accent2>
        <a:srgbClr val="000083"/>
      </a:accent2>
      <a:accent3>
        <a:srgbClr val="48038C"/>
      </a:accent3>
      <a:accent4>
        <a:srgbClr val="FF712C"/>
      </a:accent4>
      <a:accent5>
        <a:srgbClr val="FFD34E"/>
      </a:accent5>
      <a:accent6>
        <a:srgbClr val="DD0C86"/>
      </a:accent6>
      <a:hlink>
        <a:srgbClr val="003399"/>
      </a:hlink>
      <a:folHlink>
        <a:srgbClr val="003399"/>
      </a:folHlink>
    </a:clrScheme>
    <a:fontScheme name="EC reva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vamp_VI_EC_Corporate_PPT_Template_2024 2.pptx" id="{82638BCC-62B9-435A-B3D4-91B8F41A0F82}" vid="{331CF50E-8039-4F5B-9C47-F59CDFBC175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7E4EC354ADFB40AC5D4FC129E379BA" ma:contentTypeVersion="32" ma:contentTypeDescription="Create a new document." ma:contentTypeScope="" ma:versionID="8e914beb79d8c10be8e4102a345a9582">
  <xsd:schema xmlns:xsd="http://www.w3.org/2001/XMLSchema" xmlns:xs="http://www.w3.org/2001/XMLSchema" xmlns:p="http://schemas.microsoft.com/office/2006/metadata/properties" xmlns:ns2="541a8a8b-b856-4d35-a5c7-7f2c0ec3d499" xmlns:ns3="e0757b53-df10-4b98-9811-094c4c3e23a8" targetNamespace="http://schemas.microsoft.com/office/2006/metadata/properties" ma:root="true" ma:fieldsID="2d360b25b78aab0ebbf1f0b136ae7772" ns2:_="" ns3:_="">
    <xsd:import namespace="541a8a8b-b856-4d35-a5c7-7f2c0ec3d499"/>
    <xsd:import namespace="e0757b53-df10-4b98-9811-094c4c3e23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2:Tags1" minOccurs="0"/>
                <xsd:element ref="ns2:Tags10" minOccurs="0"/>
                <xsd:element ref="ns2:Detailsofcontract" minOccurs="0"/>
                <xsd:element ref="ns2:MediaServiceBillingMetadata" minOccurs="0"/>
                <xsd:element ref="ns2:hd784805b50e45ec95ead5c3b36fcf7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1a8a8b-b856-4d35-a5c7-7f2c0ec3d4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Tags1" ma:index="25" nillable="true" ma:displayName="Tags" ma:format="Dropdown" ma:indexed="true" ma:internalName="Tags1">
      <xsd:simpleType>
        <xsd:restriction base="dms:Choice">
          <xsd:enumeration value="test 1"/>
          <xsd:enumeration value="test 2"/>
          <xsd:enumeration value="test 3"/>
        </xsd:restriction>
      </xsd:simpleType>
    </xsd:element>
    <xsd:element name="Tags10" ma:index="26" nillable="true" ma:displayName="Tags" ma:format="Dropdown" ma:internalName="Tags10">
      <xsd:complexType>
        <xsd:complexContent>
          <xsd:extension base="dms:MultiChoice">
            <xsd:sequence>
              <xsd:element name="Value" maxOccurs="unbounded" minOccurs="0" nillable="true">
                <xsd:simpleType>
                  <xsd:restriction base="dms:Choice">
                    <xsd:enumeration value="test 1"/>
                    <xsd:enumeration value="test 2"/>
                    <xsd:enumeration value="test 3"/>
                    <xsd:enumeration value="URGENT"/>
                  </xsd:restriction>
                </xsd:simpleType>
              </xsd:element>
            </xsd:sequence>
          </xsd:extension>
        </xsd:complexContent>
      </xsd:complexType>
    </xsd:element>
    <xsd:element name="Detailsofcontract" ma:index="27" nillable="true" ma:displayName="Details of contract" ma:format="Dropdown" ma:internalName="Detailsofcontract">
      <xsd:simpleType>
        <xsd:restriction base="dms:Text">
          <xsd:maxLength value="255"/>
        </xsd:restriction>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hd784805b50e45ec95ead5c3b36fcf7f" ma:index="30" nillable="true" ma:taxonomy="true" ma:internalName="hd784805b50e45ec95ead5c3b36fcf7f" ma:taxonomyFieldName="Tag" ma:displayName="Tag" ma:default="45;#mainstreaming|623ca3ea-03e6-464f-a754-a63c26a54d4e" ma:fieldId="{1d784805-b50e-45ec-95ea-d5c3b36fcf7f}" ma:sspId="22b2fad6-9d2c-441c-a321-3f5f1e9bd928" ma:termSetId="5e40e955-c7f5-409e-a439-acd3f9e5de6f"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0757b53-df10-4b98-9811-094c4c3e23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677e050-44f1-4183-8226-54733150d4e5}" ma:internalName="TaxCatchAll" ma:showField="CatchAllData" ma:web="e0757b53-df10-4b98-9811-094c4c3e23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gs10 xmlns="541a8a8b-b856-4d35-a5c7-7f2c0ec3d499" xsi:nil="true"/>
    <Detailsofcontract xmlns="541a8a8b-b856-4d35-a5c7-7f2c0ec3d499" xsi:nil="true"/>
    <lcf76f155ced4ddcb4097134ff3c332f xmlns="541a8a8b-b856-4d35-a5c7-7f2c0ec3d499">
      <Terms xmlns="http://schemas.microsoft.com/office/infopath/2007/PartnerControls"/>
    </lcf76f155ced4ddcb4097134ff3c332f>
    <TaxCatchAll xmlns="e0757b53-df10-4b98-9811-094c4c3e23a8">
      <Value>45</Value>
    </TaxCatchAll>
    <hd784805b50e45ec95ead5c3b36fcf7f xmlns="541a8a8b-b856-4d35-a5c7-7f2c0ec3d499">
      <Terms xmlns="http://schemas.microsoft.com/office/infopath/2007/PartnerControls">
        <TermInfo xmlns="http://schemas.microsoft.com/office/infopath/2007/PartnerControls">
          <TermName xmlns="http://schemas.microsoft.com/office/infopath/2007/PartnerControls">mainstreaming</TermName>
          <TermId xmlns="http://schemas.microsoft.com/office/infopath/2007/PartnerControls">623ca3ea-03e6-464f-a754-a63c26a54d4e</TermId>
        </TermInfo>
      </Terms>
    </hd784805b50e45ec95ead5c3b36fcf7f>
    <Tags1 xmlns="541a8a8b-b856-4d35-a5c7-7f2c0ec3d49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DEF30C-9A1A-43B9-8681-494063771A09}">
  <ds:schemaRefs>
    <ds:schemaRef ds:uri="541a8a8b-b856-4d35-a5c7-7f2c0ec3d499"/>
    <ds:schemaRef ds:uri="e0757b53-df10-4b98-9811-094c4c3e23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37B6F83-6DDD-48D8-857B-BE72EE2D0B99}">
  <ds:schemaRefs>
    <ds:schemaRef ds:uri="541a8a8b-b856-4d35-a5c7-7f2c0ec3d499"/>
    <ds:schemaRef ds:uri="e0757b53-df10-4b98-9811-094c4c3e23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C578E49-555D-4D0C-B802-355039F0D8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141</TotalTime>
  <Words>652</Words>
  <Application>Microsoft Macintosh PowerPoint</Application>
  <PresentationFormat>Widescreen</PresentationFormat>
  <Paragraphs>21</Paragraphs>
  <Slides>2</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6" baseType="lpstr">
      <vt:lpstr>Calibri</vt:lpstr>
      <vt:lpstr>Arial</vt:lpstr>
      <vt:lpstr>colour palette new PPT</vt:lpstr>
      <vt:lpstr>think-cell Slide</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BUENO BARRIGA Maria Del Carmen (ENEST)</dc:creator>
  <cp:lastModifiedBy>Microsoft Office User</cp:lastModifiedBy>
  <cp:revision>9</cp:revision>
  <dcterms:created xsi:type="dcterms:W3CDTF">2026-05-05T16:42:07Z</dcterms:created>
  <dcterms:modified xsi:type="dcterms:W3CDTF">2026-06-04T07:59:42Z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0x010100087E4EC354ADFB40AC5D4FC129E379BA</vt:lpwstr>
  </property>
  <property fmtid="{D5CDD505-2E9C-101B-9397-08002B2CF9AE}" pid="3" name="MSIP_Label_6bd9ddd1-4d20-43f6-abfa-fc3c07406f94_Enabled">
    <vt:lpwstr>true</vt:lpwstr>
  </property>
  <property fmtid="{D5CDD505-2E9C-101B-9397-08002B2CF9AE}" pid="4" name="MSIP_Label_6bd9ddd1-4d20-43f6-abfa-fc3c07406f94_SetDate">
    <vt:lpwstr>2023-09-26T10:27:54Z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5f9041e0-26c3-439f-9557-91c751557f9e</vt:lpwstr>
  </property>
  <property fmtid="{D5CDD505-2E9C-101B-9397-08002B2CF9AE}" pid="9" name="MSIP_Label_6bd9ddd1-4d20-43f6-abfa-fc3c07406f94_ContentBits">
    <vt:lpwstr>0</vt:lpwstr>
  </property>
  <property fmtid="{D5CDD505-2E9C-101B-9397-08002B2CF9AE}" pid="10" name="Tag">
    <vt:lpwstr>45;#mainstreaming|623ca3ea-03e6-464f-a754-a63c26a54d4e</vt:lpwstr>
  </property>
  <property fmtid="{D5CDD505-2E9C-101B-9397-08002B2CF9AE}" pid="11" name="MediaServiceImageTags">
    <vt:lpwstr/>
  </property>
</Properties>
</file>