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!d" ContentType="image/jpe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4" r:id="rId6"/>
  </p:sldMasterIdLst>
  <p:notesMasterIdLst>
    <p:notesMasterId r:id="rId50"/>
  </p:notesMasterIdLst>
  <p:handoutMasterIdLst>
    <p:handoutMasterId r:id="rId51"/>
  </p:handoutMasterIdLst>
  <p:sldIdLst>
    <p:sldId id="2414" r:id="rId7"/>
    <p:sldId id="2478" r:id="rId8"/>
    <p:sldId id="2359" r:id="rId9"/>
    <p:sldId id="1002" r:id="rId10"/>
    <p:sldId id="2361" r:id="rId11"/>
    <p:sldId id="282" r:id="rId12"/>
    <p:sldId id="2362" r:id="rId13"/>
    <p:sldId id="2364" r:id="rId14"/>
    <p:sldId id="2413" r:id="rId15"/>
    <p:sldId id="2480" r:id="rId16"/>
    <p:sldId id="2419" r:id="rId17"/>
    <p:sldId id="2420" r:id="rId18"/>
    <p:sldId id="2421" r:id="rId19"/>
    <p:sldId id="2482" r:id="rId20"/>
    <p:sldId id="2425" r:id="rId21"/>
    <p:sldId id="2368" r:id="rId22"/>
    <p:sldId id="2385" r:id="rId23"/>
    <p:sldId id="2386" r:id="rId24"/>
    <p:sldId id="2428" r:id="rId25"/>
    <p:sldId id="2375" r:id="rId26"/>
    <p:sldId id="2429" r:id="rId27"/>
    <p:sldId id="2430" r:id="rId28"/>
    <p:sldId id="2387" r:id="rId29"/>
    <p:sldId id="2434" r:id="rId30"/>
    <p:sldId id="2435" r:id="rId31"/>
    <p:sldId id="2439" r:id="rId32"/>
    <p:sldId id="2452" r:id="rId33"/>
    <p:sldId id="2441" r:id="rId34"/>
    <p:sldId id="2442" r:id="rId35"/>
    <p:sldId id="2443" r:id="rId36"/>
    <p:sldId id="2444" r:id="rId37"/>
    <p:sldId id="2449" r:id="rId38"/>
    <p:sldId id="2352" r:id="rId39"/>
    <p:sldId id="2393" r:id="rId40"/>
    <p:sldId id="2399" r:id="rId41"/>
    <p:sldId id="883" r:id="rId42"/>
    <p:sldId id="2363" r:id="rId43"/>
    <p:sldId id="2407" r:id="rId44"/>
    <p:sldId id="2465" r:id="rId45"/>
    <p:sldId id="2459" r:id="rId46"/>
    <p:sldId id="2463" r:id="rId47"/>
    <p:sldId id="2464" r:id="rId48"/>
    <p:sldId id="2467" r:id="rId49"/>
  </p:sldIdLst>
  <p:sldSz cx="12192000" cy="6858000"/>
  <p:notesSz cx="6797675" cy="9926638"/>
  <p:custDataLst>
    <p:tags r:id="rId52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9" autoAdjust="0"/>
    <p:restoredTop sz="95507"/>
  </p:normalViewPr>
  <p:slideViewPr>
    <p:cSldViewPr snapToGrid="0" showGuides="1">
      <p:cViewPr varScale="1">
        <p:scale>
          <a:sx n="111" d="100"/>
          <a:sy n="111" d="100"/>
        </p:scale>
        <p:origin x="65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623CE-DC1C-40B5-98B7-4263FC8DE6E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628ED-1C7B-4C6B-B49F-9F42BE606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93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2884C-B714-4DEF-9360-9095C79A5034}" type="datetimeFigureOut">
              <a:rPr lang="da-DK" smtClean="0"/>
              <a:t>09-04-2024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95909-989E-46E9-BDF9-A472421A36D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677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europeaid/prospect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pador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INTPA-SUPPORT-SERVICES@ec.europa.eu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pador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INTPA-SUPPORT-SERVICES@ec.europa.eu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only thematic programme with a clear actor-based mandate under NDICI-Global Europe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Comprehensiveness and worldwide coverage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Ability to act independently from the consent of government and other public authorities</a:t>
            </a:r>
            <a:endParaRPr lang="pt-PT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0" dirty="0" err="1"/>
              <a:t>Support</a:t>
            </a:r>
            <a:r>
              <a:rPr lang="pt-PT" b="0" dirty="0"/>
              <a:t> for </a:t>
            </a:r>
            <a:r>
              <a:rPr lang="pt-PT" b="0" dirty="0" err="1"/>
              <a:t>service</a:t>
            </a:r>
            <a:r>
              <a:rPr lang="pt-PT" b="0" dirty="0"/>
              <a:t> </a:t>
            </a:r>
            <a:r>
              <a:rPr lang="pt-PT" b="0" dirty="0" err="1"/>
              <a:t>delivery</a:t>
            </a:r>
            <a:r>
              <a:rPr lang="pt-PT" b="0" dirty="0"/>
              <a:t> </a:t>
            </a:r>
            <a:r>
              <a:rPr lang="pt-PT" b="0" dirty="0" err="1"/>
              <a:t>under</a:t>
            </a:r>
            <a:r>
              <a:rPr lang="pt-PT" b="0" dirty="0"/>
              <a:t> </a:t>
            </a:r>
            <a:r>
              <a:rPr lang="pt-PT" b="0" dirty="0" err="1"/>
              <a:t>the</a:t>
            </a:r>
            <a:r>
              <a:rPr lang="pt-PT" b="0" dirty="0"/>
              <a:t> </a:t>
            </a:r>
            <a:r>
              <a:rPr lang="pt-PT" b="0" dirty="0" err="1"/>
              <a:t>thematic</a:t>
            </a:r>
            <a:r>
              <a:rPr lang="pt-PT" b="0" dirty="0"/>
              <a:t> </a:t>
            </a:r>
            <a:r>
              <a:rPr lang="pt-PT" b="0" dirty="0" err="1"/>
              <a:t>programme</a:t>
            </a:r>
            <a:r>
              <a:rPr lang="pt-PT" b="0" dirty="0"/>
              <a:t> </a:t>
            </a:r>
            <a:r>
              <a:rPr lang="pt-PT" b="0" dirty="0" err="1"/>
              <a:t>should</a:t>
            </a:r>
            <a:r>
              <a:rPr lang="pt-PT" b="0" dirty="0"/>
              <a:t> </a:t>
            </a:r>
            <a:r>
              <a:rPr lang="pt-PT" b="0" dirty="0" err="1"/>
              <a:t>notably</a:t>
            </a:r>
            <a:r>
              <a:rPr lang="pt-PT" b="0" dirty="0"/>
              <a:t> </a:t>
            </a:r>
            <a:r>
              <a:rPr lang="pt-PT" b="0" dirty="0" err="1"/>
              <a:t>be</a:t>
            </a:r>
            <a:r>
              <a:rPr lang="pt-PT" b="0" dirty="0"/>
              <a:t> </a:t>
            </a:r>
            <a:r>
              <a:rPr lang="pt-PT" b="0" dirty="0" err="1"/>
              <a:t>the</a:t>
            </a:r>
            <a:r>
              <a:rPr lang="pt-PT" b="0" dirty="0"/>
              <a:t> </a:t>
            </a:r>
            <a:r>
              <a:rPr lang="pt-PT" b="0" dirty="0" err="1"/>
              <a:t>exception</a:t>
            </a:r>
            <a:r>
              <a:rPr lang="pt-PT" b="0" dirty="0"/>
              <a:t> </a:t>
            </a:r>
            <a:r>
              <a:rPr lang="pt-PT" b="0" dirty="0" err="1"/>
              <a:t>rather</a:t>
            </a:r>
            <a:r>
              <a:rPr lang="pt-PT" b="0" dirty="0"/>
              <a:t> </a:t>
            </a:r>
            <a:r>
              <a:rPr lang="pt-PT" b="0" dirty="0" err="1"/>
              <a:t>than</a:t>
            </a:r>
            <a:r>
              <a:rPr lang="pt-PT" b="0" dirty="0"/>
              <a:t> </a:t>
            </a:r>
            <a:r>
              <a:rPr lang="pt-PT" b="0" dirty="0" err="1"/>
              <a:t>the</a:t>
            </a:r>
            <a:r>
              <a:rPr lang="pt-PT" b="0" dirty="0"/>
              <a:t> </a:t>
            </a:r>
            <a:r>
              <a:rPr lang="pt-PT" b="0" dirty="0" err="1"/>
              <a:t>norm</a:t>
            </a:r>
            <a:r>
              <a:rPr lang="pt-PT" b="0" dirty="0"/>
              <a:t>, </a:t>
            </a:r>
            <a:r>
              <a:rPr lang="pt-PT" b="0" dirty="0" err="1"/>
              <a:t>and</a:t>
            </a:r>
            <a:r>
              <a:rPr lang="pt-PT" b="0" dirty="0"/>
              <a:t> </a:t>
            </a:r>
            <a:r>
              <a:rPr lang="pt-PT" b="0" dirty="0" err="1"/>
              <a:t>should</a:t>
            </a:r>
            <a:r>
              <a:rPr lang="pt-PT" b="0" dirty="0"/>
              <a:t> </a:t>
            </a:r>
            <a:r>
              <a:rPr lang="pt-PT" b="0" dirty="0" err="1"/>
              <a:t>always</a:t>
            </a:r>
            <a:r>
              <a:rPr lang="pt-PT" b="0" dirty="0"/>
              <a:t> </a:t>
            </a:r>
            <a:r>
              <a:rPr lang="pt-PT" b="0" dirty="0" err="1"/>
              <a:t>include</a:t>
            </a:r>
            <a:r>
              <a:rPr lang="pt-PT" b="0" dirty="0"/>
              <a:t> </a:t>
            </a:r>
            <a:r>
              <a:rPr lang="pt-PT" b="0" dirty="0" err="1"/>
              <a:t>efforts</a:t>
            </a:r>
            <a:r>
              <a:rPr lang="pt-PT" b="0" dirty="0"/>
              <a:t> to </a:t>
            </a:r>
            <a:r>
              <a:rPr lang="pt-PT" b="0" dirty="0" err="1"/>
              <a:t>strengthen</a:t>
            </a:r>
            <a:r>
              <a:rPr lang="pt-PT" b="0" dirty="0"/>
              <a:t> </a:t>
            </a:r>
            <a:r>
              <a:rPr lang="pt-PT" b="0" dirty="0" err="1"/>
              <a:t>organisational</a:t>
            </a:r>
            <a:r>
              <a:rPr lang="pt-PT" b="0" dirty="0"/>
              <a:t> </a:t>
            </a:r>
            <a:r>
              <a:rPr lang="pt-PT" b="0" dirty="0" err="1"/>
              <a:t>capacities</a:t>
            </a:r>
            <a:r>
              <a:rPr lang="pt-PT" b="0" dirty="0"/>
              <a:t> </a:t>
            </a:r>
            <a:r>
              <a:rPr lang="pt-PT" b="0" dirty="0" err="1"/>
              <a:t>and</a:t>
            </a:r>
            <a:r>
              <a:rPr lang="pt-PT" b="0" dirty="0"/>
              <a:t>/</a:t>
            </a:r>
            <a:r>
              <a:rPr lang="pt-PT" b="0" dirty="0" err="1"/>
              <a:t>or</a:t>
            </a:r>
            <a:r>
              <a:rPr lang="pt-PT" b="0" dirty="0"/>
              <a:t> links to </a:t>
            </a:r>
            <a:r>
              <a:rPr lang="pt-PT" b="0" dirty="0" err="1"/>
              <a:t>advocacy</a:t>
            </a:r>
            <a:r>
              <a:rPr lang="pt-PT" b="0" dirty="0"/>
              <a:t> </a:t>
            </a:r>
            <a:r>
              <a:rPr lang="pt-PT" b="0" dirty="0" err="1"/>
              <a:t>efforts</a:t>
            </a:r>
            <a:r>
              <a:rPr lang="pt-PT" b="0" dirty="0"/>
              <a:t>, in </a:t>
            </a:r>
            <a:r>
              <a:rPr lang="pt-PT" b="0" dirty="0" err="1"/>
              <a:t>order</a:t>
            </a:r>
            <a:r>
              <a:rPr lang="pt-PT" b="0" dirty="0"/>
              <a:t> to </a:t>
            </a:r>
            <a:r>
              <a:rPr lang="pt-PT" b="0" dirty="0" err="1"/>
              <a:t>contribute</a:t>
            </a:r>
            <a:r>
              <a:rPr lang="pt-PT" b="0" dirty="0"/>
              <a:t> to </a:t>
            </a:r>
            <a:r>
              <a:rPr lang="pt-PT" b="0" dirty="0" err="1"/>
              <a:t>long-term</a:t>
            </a:r>
            <a:r>
              <a:rPr lang="pt-PT" b="0" dirty="0"/>
              <a:t> positive </a:t>
            </a:r>
            <a:r>
              <a:rPr lang="pt-PT" b="0" dirty="0" err="1"/>
              <a:t>and</a:t>
            </a:r>
            <a:r>
              <a:rPr lang="pt-PT" b="0" dirty="0"/>
              <a:t> </a:t>
            </a:r>
            <a:r>
              <a:rPr lang="pt-PT" b="0" dirty="0" err="1"/>
              <a:t>transformative</a:t>
            </a:r>
            <a:r>
              <a:rPr lang="pt-PT" b="0" dirty="0"/>
              <a:t> </a:t>
            </a:r>
            <a:r>
              <a:rPr lang="pt-PT" b="0" dirty="0" err="1"/>
              <a:t>effects</a:t>
            </a:r>
            <a:endParaRPr lang="pt-PT" b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95909-989E-46E9-BDF9-A472421A36D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5394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Concept</a:t>
            </a:r>
            <a:r>
              <a:rPr lang="pt-PT" dirty="0"/>
              <a:t> note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evaluated</a:t>
            </a:r>
            <a:r>
              <a:rPr lang="pt-PT" dirty="0"/>
              <a:t> </a:t>
            </a:r>
            <a:r>
              <a:rPr lang="pt-PT" dirty="0" err="1"/>
              <a:t>based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criteria</a:t>
            </a:r>
            <a:r>
              <a:rPr lang="pt-PT" dirty="0"/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i="0" dirty="0">
                <a:solidFill>
                  <a:schemeClr val="bg1"/>
                </a:solidFill>
                <a:latin typeface="Calibri"/>
              </a:rPr>
              <a:t>RELEVANCE OF THE ACTION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To the </a:t>
            </a:r>
            <a:r>
              <a:rPr lang="en-GB" sz="1200" b="1" dirty="0"/>
              <a:t>objectives</a:t>
            </a:r>
            <a:r>
              <a:rPr lang="en-GB" sz="1200" dirty="0"/>
              <a:t> of the call?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To the </a:t>
            </a:r>
            <a:r>
              <a:rPr lang="en-GB" sz="1200" b="1" dirty="0"/>
              <a:t>country</a:t>
            </a:r>
            <a:r>
              <a:rPr lang="en-GB" sz="1200" dirty="0"/>
              <a:t> and </a:t>
            </a:r>
            <a:r>
              <a:rPr lang="en-GB" sz="1200" b="1" dirty="0"/>
              <a:t>sector</a:t>
            </a:r>
            <a:r>
              <a:rPr lang="en-GB" sz="12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To the </a:t>
            </a:r>
            <a:r>
              <a:rPr lang="en-GB" sz="1200" b="1" dirty="0"/>
              <a:t>target groups </a:t>
            </a:r>
            <a:r>
              <a:rPr lang="en-GB" sz="1200" dirty="0"/>
              <a:t>and </a:t>
            </a:r>
            <a:r>
              <a:rPr lang="en-GB" sz="1200" b="1" dirty="0"/>
              <a:t>beneficiaries</a:t>
            </a:r>
            <a:r>
              <a:rPr lang="en-GB" sz="1200" dirty="0"/>
              <a:t>?</a:t>
            </a:r>
            <a:endParaRPr lang="en-GB" sz="1200" b="1" dirty="0"/>
          </a:p>
          <a:p>
            <a:pPr marL="457200" indent="-457200">
              <a:buFont typeface="+mj-lt"/>
              <a:buAutoNum type="arabicPeriod"/>
            </a:pPr>
            <a:r>
              <a:rPr lang="en-GB" sz="1200" b="1" dirty="0"/>
              <a:t>Added-value</a:t>
            </a:r>
            <a:r>
              <a:rPr lang="en-GB" sz="1200" dirty="0"/>
              <a:t>?</a:t>
            </a:r>
          </a:p>
          <a:p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OF THE ACTION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Is it </a:t>
            </a:r>
            <a:r>
              <a:rPr lang="en-GB" sz="1200" b="1" dirty="0"/>
              <a:t>coherent</a:t>
            </a:r>
            <a:r>
              <a:rPr lang="en-GB" sz="12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Reflects a robust </a:t>
            </a:r>
            <a:r>
              <a:rPr lang="en-GB" sz="1200" b="1" dirty="0"/>
              <a:t>problem analysis</a:t>
            </a:r>
            <a:r>
              <a:rPr lang="en-GB" sz="1200" dirty="0"/>
              <a:t>?</a:t>
            </a:r>
            <a:endParaRPr lang="en-GB" sz="1200" b="1" dirty="0"/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Considers </a:t>
            </a:r>
            <a:r>
              <a:rPr lang="en-GB" sz="1200" b="1" dirty="0"/>
              <a:t>external factors</a:t>
            </a:r>
            <a:r>
              <a:rPr lang="en-GB" sz="1200" dirty="0"/>
              <a:t>?</a:t>
            </a:r>
            <a:endParaRPr lang="en-GB" sz="1200" b="1" dirty="0"/>
          </a:p>
          <a:p>
            <a:pPr marL="457200" indent="-457200">
              <a:buFont typeface="+mj-lt"/>
              <a:buAutoNum type="arabicPeriod"/>
            </a:pPr>
            <a:r>
              <a:rPr lang="en-GB" sz="1200" b="1" dirty="0"/>
              <a:t>Activities are feasible</a:t>
            </a:r>
            <a:r>
              <a:rPr lang="en-GB" sz="12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Integrates cross-cutting elements?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95909-989E-46E9-BDF9-A472421A36D1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1719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95909-989E-46E9-BDF9-A472421A36D1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820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The results chain will be the first column of your logical framework matrix.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pt-PT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pt-PT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pt-PT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  <a:r>
              <a:rPr lang="pt-PT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pt-PT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pt-PT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pt-PT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sz="1200" dirty="0"/>
          </a:p>
          <a:p>
            <a:r>
              <a:rPr lang="pt-PT" sz="1200" dirty="0" err="1"/>
              <a:t>The</a:t>
            </a:r>
            <a:r>
              <a:rPr lang="pt-PT" sz="1200" dirty="0"/>
              <a:t> logical </a:t>
            </a:r>
            <a:r>
              <a:rPr lang="pt-PT" sz="1200" dirty="0" err="1"/>
              <a:t>framework</a:t>
            </a:r>
            <a:r>
              <a:rPr lang="pt-PT" sz="1200" dirty="0"/>
              <a:t> </a:t>
            </a:r>
            <a:r>
              <a:rPr lang="pt-PT" sz="1200" dirty="0" err="1"/>
              <a:t>allows</a:t>
            </a:r>
            <a:r>
              <a:rPr lang="pt-PT" sz="1200" dirty="0"/>
              <a:t> </a:t>
            </a:r>
            <a:r>
              <a:rPr lang="pt-PT" sz="1200" dirty="0" err="1"/>
              <a:t>you</a:t>
            </a:r>
            <a:r>
              <a:rPr lang="pt-PT" sz="1200" dirty="0"/>
              <a:t> to examine </a:t>
            </a:r>
            <a:r>
              <a:rPr lang="pt-PT" sz="1200" dirty="0" err="1"/>
              <a:t>the</a:t>
            </a:r>
            <a:r>
              <a:rPr lang="pt-PT" sz="1200" dirty="0"/>
              <a:t> causal links </a:t>
            </a:r>
            <a:r>
              <a:rPr lang="pt-PT" sz="1200" dirty="0" err="1"/>
              <a:t>between</a:t>
            </a:r>
            <a:r>
              <a:rPr lang="pt-PT" sz="1200" dirty="0"/>
              <a:t> </a:t>
            </a:r>
            <a:r>
              <a:rPr lang="pt-PT" sz="1200" dirty="0" err="1"/>
              <a:t>the</a:t>
            </a:r>
            <a:r>
              <a:rPr lang="pt-PT" sz="1200" dirty="0"/>
              <a:t> </a:t>
            </a:r>
            <a:r>
              <a:rPr lang="pt-PT" sz="1200" dirty="0" err="1"/>
              <a:t>different</a:t>
            </a:r>
            <a:r>
              <a:rPr lang="pt-PT" sz="1200" dirty="0"/>
              <a:t> </a:t>
            </a:r>
            <a:r>
              <a:rPr lang="pt-PT" sz="1200" dirty="0" err="1"/>
              <a:t>levels</a:t>
            </a:r>
            <a:r>
              <a:rPr lang="pt-PT" sz="1200" dirty="0"/>
              <a:t> (</a:t>
            </a:r>
            <a:r>
              <a:rPr lang="pt-PT" sz="1200" dirty="0" err="1"/>
              <a:t>from</a:t>
            </a:r>
            <a:r>
              <a:rPr lang="pt-PT" sz="1200" dirty="0"/>
              <a:t> inputs to </a:t>
            </a:r>
            <a:r>
              <a:rPr lang="pt-PT" sz="1200" dirty="0" err="1"/>
              <a:t>impact</a:t>
            </a:r>
            <a:r>
              <a:rPr lang="pt-PT" sz="1200" dirty="0"/>
              <a:t>).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3B59F-9D1C-40D9-A3C0-710907EACA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602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When selecting the indicators for your log frame, you should use some of the </a:t>
            </a:r>
            <a:r>
              <a:rPr lang="en-GB" dirty="0">
                <a:effectLst/>
                <a:latin typeface="Helvetica" pitchFamily="2" charset="0"/>
              </a:rPr>
              <a:t>EU corporate results and indicators during preparation of the proposed actions in order to develop a robust </a:t>
            </a:r>
            <a:r>
              <a:rPr lang="en-GB" dirty="0" err="1">
                <a:effectLst/>
                <a:latin typeface="Helvetica" pitchFamily="2" charset="0"/>
              </a:rPr>
              <a:t>Logframe</a:t>
            </a:r>
            <a:r>
              <a:rPr lang="en-GB" dirty="0">
                <a:effectLst/>
                <a:latin typeface="Helvetica" pitchFamily="2" charset="0"/>
              </a:rPr>
              <a:t>.</a:t>
            </a:r>
            <a:endParaRPr lang="en-GB" dirty="0"/>
          </a:p>
          <a:p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0C76C-B482-46C0-9ACC-6685F088AE2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38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b="1" dirty="0"/>
              <a:t>What is a Results Framework?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en-US" sz="1200" b="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 set of </a:t>
            </a:r>
            <a:r>
              <a:rPr lang="en-US" altLang="en-US" sz="1200" kern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indicators</a:t>
            </a:r>
            <a:r>
              <a:rPr lang="en-US" altLang="en-US" sz="1200" b="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:</a:t>
            </a:r>
          </a:p>
          <a:p>
            <a:pPr marL="457200" lvl="1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kern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pre-defined</a:t>
            </a:r>
            <a:r>
              <a:rPr lang="en-US" altLang="en-US" sz="1200" b="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(collectively agreed) </a:t>
            </a:r>
          </a:p>
          <a:p>
            <a:pPr marL="457200" lvl="1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b="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that correspond to strategic </a:t>
            </a:r>
            <a:r>
              <a:rPr lang="en-US" altLang="en-US" sz="1200" kern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objectives </a:t>
            </a:r>
            <a:r>
              <a:rPr lang="en-US" altLang="en-US" sz="1200" b="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(policy priorities)</a:t>
            </a:r>
          </a:p>
          <a:p>
            <a:pPr marL="457200" lvl="1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b="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broken down into </a:t>
            </a:r>
            <a:r>
              <a:rPr lang="en-US" altLang="en-US" sz="1200" kern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expected results </a:t>
            </a:r>
            <a:r>
              <a:rPr lang="en-US" altLang="en-US" sz="1200" b="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(measured by indicators with data sources, baselines &amp; targets)</a:t>
            </a:r>
          </a:p>
          <a:p>
            <a:pPr marL="457200" lvl="1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b="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that can be </a:t>
            </a:r>
            <a:r>
              <a:rPr lang="en-US" altLang="en-US" sz="1200" kern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aggregated</a:t>
            </a:r>
            <a:r>
              <a:rPr lang="en-US" altLang="en-US" sz="1200" b="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(core)</a:t>
            </a:r>
          </a:p>
          <a:p>
            <a:pPr marL="457200" lvl="1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b="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and are used for </a:t>
            </a:r>
            <a:r>
              <a:rPr lang="en-US" altLang="en-US" sz="1200" kern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institutional reporting </a:t>
            </a:r>
            <a:r>
              <a:rPr lang="en-US" altLang="en-US" sz="1200" b="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(collective achievement)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en-US" altLang="en-US" sz="1200" kern="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altLang="en-US" sz="1200" kern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Examples</a:t>
            </a:r>
            <a:r>
              <a:rPr lang="en-US" altLang="en-US" sz="1200" b="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: 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altLang="en-US" sz="12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EU/Global Europe  Results Framework</a:t>
            </a:r>
          </a:p>
          <a:p>
            <a:endParaRPr lang="en-GB" noProof="0" dirty="0"/>
          </a:p>
          <a:p>
            <a:r>
              <a:rPr lang="en-GB" noProof="0" dirty="0"/>
              <a:t>The EURF is essentially a list of indicators that have been used to collect and measure key results achieved at corporate level by EU interventions</a:t>
            </a:r>
          </a:p>
          <a:p>
            <a:r>
              <a:rPr lang="en-GB" noProof="0" dirty="0"/>
              <a:t>The EURF was launched in 2015 and then updated in 2018 to align with the 2030 Agenda and the EU Consensus on Development.</a:t>
            </a:r>
          </a:p>
          <a:p>
            <a:endParaRPr lang="en-GB" noProof="0" dirty="0"/>
          </a:p>
          <a:p>
            <a:r>
              <a:rPr lang="en-GB" dirty="0"/>
              <a:t>A new revision was once again required to align with the 2021-2027 Multi-Annual Financial Framework (MFF) which includes a new instrument for EU external action – the Neighbourhood, Development and International Cooperation Instrument (NDICI – Global Europe). This updated list of indicators is called the Global Europe Results Framework (GERF).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endParaRPr lang="de-DE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247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1200" dirty="0"/>
              <a:t>Some common mistakes to have in mind: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endParaRPr lang="en-GB" sz="12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1200" dirty="0"/>
              <a:t>The </a:t>
            </a:r>
            <a:r>
              <a:rPr lang="en-GB" sz="1200" b="1" dirty="0">
                <a:solidFill>
                  <a:srgbClr val="FF0000"/>
                </a:solidFill>
              </a:rPr>
              <a:t>partnership composition </a:t>
            </a:r>
            <a:r>
              <a:rPr lang="en-GB" sz="1200" dirty="0"/>
              <a:t>does not respect the eligibility criteria;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1200" b="1" dirty="0">
                <a:solidFill>
                  <a:srgbClr val="FF0000"/>
                </a:solidFill>
              </a:rPr>
              <a:t>Weak relevance of the proposal </a:t>
            </a:r>
            <a:r>
              <a:rPr lang="en-GB" sz="1200" dirty="0"/>
              <a:t>to the objectives, priorities and added value of the call (section 1.2) and to the problems in the target area/country.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1200" b="1" dirty="0">
                <a:solidFill>
                  <a:srgbClr val="FF0000"/>
                </a:solidFill>
              </a:rPr>
              <a:t>Vague identification of target groups  and weak analysis of their needs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1200" b="1" dirty="0">
                <a:solidFill>
                  <a:srgbClr val="FF0000"/>
                </a:solidFill>
              </a:rPr>
              <a:t>Weak design of the action</a:t>
            </a:r>
            <a:r>
              <a:rPr lang="en-GB" sz="1200" dirty="0"/>
              <a:t>: the Specific Objective is over-ambitious or vague; the design includes ambitious outputs but not sufficient or appropriate activities to achieve them;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1200" b="1" dirty="0">
                <a:solidFill>
                  <a:srgbClr val="FF0000"/>
                </a:solidFill>
              </a:rPr>
              <a:t>Weak attention to risks and mitigation</a:t>
            </a:r>
            <a:r>
              <a:rPr lang="en-GB" sz="1200" dirty="0">
                <a:solidFill>
                  <a:srgbClr val="FF0000"/>
                </a:solidFill>
              </a:rPr>
              <a:t>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1200" dirty="0"/>
              <a:t>Confused roles and </a:t>
            </a:r>
            <a:r>
              <a:rPr lang="en-GB" sz="1200" b="1" dirty="0">
                <a:solidFill>
                  <a:srgbClr val="FF0000"/>
                </a:solidFill>
              </a:rPr>
              <a:t>responsibilities</a:t>
            </a:r>
            <a:r>
              <a:rPr lang="en-GB" sz="1200" dirty="0"/>
              <a:t> of the applicants;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1200" dirty="0"/>
              <a:t>Unconvincing attention to </a:t>
            </a:r>
            <a:r>
              <a:rPr lang="en-GB" sz="1200" b="1" dirty="0">
                <a:solidFill>
                  <a:srgbClr val="FF0000"/>
                </a:solidFill>
              </a:rPr>
              <a:t>cross-cutting issues</a:t>
            </a:r>
            <a:r>
              <a:rPr lang="en-GB" sz="1200" dirty="0"/>
              <a:t>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1200" dirty="0"/>
              <a:t>Unrealistic budget.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95909-989E-46E9-BDF9-A472421A36D1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8221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1200" dirty="0">
                <a:solidFill>
                  <a:srgbClr val="303546"/>
                </a:solidFill>
                <a:sym typeface="Open Sans Light" panose="020B0306030504020204" pitchFamily="34" charset="0"/>
              </a:rPr>
              <a:t>Do not exceed the recommended length for each section;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1200" b="1" dirty="0">
                <a:solidFill>
                  <a:srgbClr val="FF0000"/>
                </a:solidFill>
                <a:sym typeface="Open Sans Light" panose="020B0306030504020204" pitchFamily="34" charset="0"/>
              </a:rPr>
              <a:t>Answer each section in the order </a:t>
            </a:r>
            <a:r>
              <a:rPr lang="en-US" altLang="en-US" sz="1200" dirty="0">
                <a:solidFill>
                  <a:srgbClr val="303546"/>
                </a:solidFill>
                <a:sym typeface="Open Sans Light" panose="020B0306030504020204" pitchFamily="34" charset="0"/>
              </a:rPr>
              <a:t>specified in the Guidelines;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1200" dirty="0">
                <a:solidFill>
                  <a:srgbClr val="303546"/>
                </a:solidFill>
                <a:sym typeface="Open Sans Light" panose="020B0306030504020204" pitchFamily="34" charset="0"/>
              </a:rPr>
              <a:t>Don’t leave any question unanswered – a low score is better than nothing;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1200" dirty="0">
                <a:sym typeface="Open Sans Light" panose="020B0306030504020204" pitchFamily="34" charset="0"/>
              </a:rPr>
              <a:t>Shorten the sub-questions into as paragraph headings (to make sure that you don’t forget anything).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1200" dirty="0">
                <a:solidFill>
                  <a:srgbClr val="FF0000"/>
                </a:solidFill>
                <a:sym typeface="Open Sans Light" panose="020B0306030504020204" pitchFamily="34" charset="0"/>
              </a:rPr>
              <a:t>Study the </a:t>
            </a:r>
            <a:r>
              <a:rPr lang="en-US" altLang="en-US" sz="1200" b="1" dirty="0">
                <a:solidFill>
                  <a:srgbClr val="FF0000"/>
                </a:solidFill>
                <a:sym typeface="Open Sans Light" panose="020B0306030504020204" pitchFamily="34" charset="0"/>
              </a:rPr>
              <a:t>evaluation grid </a:t>
            </a:r>
            <a:r>
              <a:rPr lang="en-US" altLang="en-US" sz="1200" dirty="0">
                <a:solidFill>
                  <a:srgbClr val="FF0000"/>
                </a:solidFill>
                <a:sym typeface="Open Sans Light" panose="020B0306030504020204" pitchFamily="34" charset="0"/>
              </a:rPr>
              <a:t>in the Guidelines </a:t>
            </a:r>
            <a:r>
              <a:rPr lang="en-US" altLang="en-US" sz="1200" dirty="0">
                <a:solidFill>
                  <a:srgbClr val="303546"/>
                </a:solidFill>
                <a:sym typeface="Open Sans Light" panose="020B0306030504020204" pitchFamily="34" charset="0"/>
              </a:rPr>
              <a:t>(section 2.3)– your application will be assessed on the basis of these criteria.  We will go there next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1200" dirty="0">
                <a:solidFill>
                  <a:srgbClr val="303546"/>
                </a:solidFill>
                <a:sym typeface="Open Sans Light" panose="020B0306030504020204" pitchFamily="34" charset="0"/>
              </a:rPr>
              <a:t>Assess and revise your draft proposal.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1200" dirty="0">
                <a:solidFill>
                  <a:srgbClr val="303546"/>
                </a:solidFill>
                <a:sym typeface="Open Sans Light" panose="020B0306030504020204" pitchFamily="34" charset="0"/>
              </a:rPr>
              <a:t>Check for any Q&amp;A documents and updates to the Call.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1200" dirty="0">
                <a:solidFill>
                  <a:srgbClr val="303546"/>
                </a:solidFill>
                <a:sym typeface="Open Sans Light" panose="020B0306030504020204" pitchFamily="34" charset="0"/>
              </a:rPr>
              <a:t>Check eligibility of ALL co-applicants and affiliates. Check that no applicants are participating in more than one proposal.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0C76C-B482-46C0-9ACC-6685F088AE2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851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GB" kern="0" dirty="0"/>
              <a:t>Submission of concept notes and full applications is via </a:t>
            </a:r>
            <a:r>
              <a:rPr lang="en-GB" b="1" i="1" u="sng" kern="0" dirty="0">
                <a:solidFill>
                  <a:srgbClr val="FF0000"/>
                </a:solidFill>
              </a:rPr>
              <a:t>mandatory</a:t>
            </a:r>
            <a:r>
              <a:rPr lang="en-GB" kern="0" dirty="0"/>
              <a:t> via </a:t>
            </a:r>
            <a:r>
              <a:rPr lang="en-GB" b="1" kern="0" dirty="0"/>
              <a:t>PROSPECT</a:t>
            </a:r>
            <a:r>
              <a:rPr lang="en-GB" kern="0" dirty="0"/>
              <a:t>; found on </a:t>
            </a:r>
            <a:r>
              <a:rPr lang="en-GB" dirty="0">
                <a:solidFill>
                  <a:schemeClr val="tx1"/>
                </a:solidFill>
                <a:hlinkClick r:id="rId3"/>
              </a:rPr>
              <a:t>https://webgate.ec.europa.eu/europeaid/prospect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GB" kern="0" dirty="0"/>
          </a:p>
          <a:p>
            <a:pPr marL="180975" indent="-1809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Times" pitchFamily="18" charset="0"/>
              <a:buChar char="•"/>
              <a:defRPr/>
            </a:pPr>
            <a:r>
              <a:rPr lang="en-GB" kern="0" dirty="0"/>
              <a:t>Check PROSPECT user manual for more info &amp; how to </a:t>
            </a:r>
            <a:r>
              <a:rPr lang="en-GB" dirty="0">
                <a:solidFill>
                  <a:schemeClr val="tx1"/>
                </a:solidFill>
              </a:rPr>
              <a:t>track </a:t>
            </a:r>
            <a:r>
              <a:rPr lang="en-GB" kern="0" dirty="0"/>
              <a:t>status of your application</a:t>
            </a:r>
          </a:p>
          <a:p>
            <a:pPr marL="180975" indent="-1809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Times" pitchFamily="18" charset="0"/>
              <a:buChar char="•"/>
              <a:defRPr/>
            </a:pPr>
            <a:r>
              <a:rPr lang="en-GB" kern="0" dirty="0"/>
              <a:t>Upon submission, the lead applicant receives an automatic confirmation of receipt in its PROSPECT profile</a:t>
            </a:r>
          </a:p>
          <a:p>
            <a:pPr marL="180975" indent="-1809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Times" pitchFamily="18" charset="0"/>
              <a:buChar char="•"/>
              <a:defRPr/>
            </a:pPr>
            <a:endParaRPr lang="en-GB" kern="0" dirty="0"/>
          </a:p>
          <a:p>
            <a:pPr>
              <a:lnSpc>
                <a:spcPct val="150000"/>
              </a:lnSpc>
              <a:defRPr/>
            </a:pPr>
            <a:r>
              <a:rPr lang="en-GB" kern="0" dirty="0"/>
              <a:t>Signed and completed declaration by the lead applicant (p.5 of the grant application form – Annex A.1)</a:t>
            </a:r>
          </a:p>
          <a:p>
            <a:pPr>
              <a:lnSpc>
                <a:spcPct val="150000"/>
              </a:lnSpc>
              <a:defRPr/>
            </a:pPr>
            <a:r>
              <a:rPr lang="en-GB" kern="0" dirty="0"/>
              <a:t>This is to be uploaded in PROSEPCT in addition to uploading the filled in concept note itself</a:t>
            </a:r>
          </a:p>
          <a:p>
            <a:pPr marL="180975" indent="-1809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Times" pitchFamily="18" charset="0"/>
              <a:buChar char="•"/>
              <a:defRPr/>
            </a:pPr>
            <a:endParaRPr lang="en-GB" kern="0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95909-989E-46E9-BDF9-A472421A36D1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2956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effectLst/>
                <a:latin typeface="Times New Roman" panose="02020603050405020304" pitchFamily="18" charset="0"/>
              </a:rPr>
              <a:t>14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May</a:t>
            </a:r>
            <a:r>
              <a:rPr lang="pt-PT" dirty="0">
                <a:effectLst/>
                <a:latin typeface="Times New Roman" panose="02020603050405020304" pitchFamily="18" charset="0"/>
              </a:rPr>
              <a:t> 2024 </a:t>
            </a:r>
          </a:p>
          <a:p>
            <a:r>
              <a:rPr lang="pt-PT" dirty="0">
                <a:effectLst/>
                <a:latin typeface="Times New Roman" panose="02020603050405020304" pitchFamily="18" charset="0"/>
              </a:rPr>
              <a:t>12:00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Brussels</a:t>
            </a:r>
            <a:r>
              <a:rPr lang="pt-PT" dirty="0">
                <a:effectLst/>
                <a:latin typeface="Times New Roman" panose="02020603050405020304" pitchFamily="18" charset="0"/>
              </a:rPr>
              <a:t> time 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95909-989E-46E9-BDF9-A472421A36D1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173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 grants have to respect the principle of: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Equal Treatment</a:t>
            </a:r>
            <a:r>
              <a:rPr lang="en-GB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award process must be impartial 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Co-Financing</a:t>
            </a:r>
            <a:r>
              <a:rPr lang="en-GB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EU does not finance the entire operation, only up to 95% of eligible costs 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Non-Profit</a:t>
            </a:r>
            <a:r>
              <a:rPr lang="en-GB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non-commercial: actions may not have the purpose of generating profit in particular in the FSTP scheme 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 Retroactivity</a:t>
            </a:r>
            <a:r>
              <a:rPr lang="en-GB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EU will only cover costs for activities after signature of contract 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95909-989E-46E9-BDF9-A472421A36D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913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8ea1cd33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8ea1cd333a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latinLnBrk="1">
              <a:defRPr/>
            </a:pPr>
            <a:r>
              <a:rPr lang="en-GB" sz="1200" b="1" noProof="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When we talk about grants, it is important to have in mind some basic terminology.</a:t>
            </a:r>
          </a:p>
          <a:p>
            <a:pPr algn="l" latinLnBrk="1">
              <a:defRPr/>
            </a:pPr>
            <a:r>
              <a:rPr lang="en-GB" sz="1200" b="1" noProof="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First of all: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solidFill>
                  <a:srgbClr val="303546"/>
                </a:solidFill>
                <a:latin typeface="+mn-lt"/>
                <a:sym typeface="Open Sans" panose="020B0606030504020204" pitchFamily="34" charset="0"/>
              </a:rPr>
              <a:t>What is a GRANT?</a:t>
            </a:r>
          </a:p>
          <a:p>
            <a:pPr>
              <a:spcBef>
                <a:spcPct val="0"/>
              </a:spcBef>
              <a:spcAft>
                <a:spcPts val="600"/>
              </a:spcAft>
              <a:buSzTx/>
              <a:defRPr/>
            </a:pPr>
            <a:r>
              <a:rPr lang="en-GB" altLang="en-US" sz="1200" b="1" i="1" dirty="0">
                <a:solidFill>
                  <a:srgbClr val="303546"/>
                </a:solidFill>
                <a:latin typeface="+mn-lt"/>
                <a:sym typeface="Open Sans Light" pitchFamily="34" charset="0"/>
              </a:rPr>
              <a:t>Grant is a financial </a:t>
            </a:r>
            <a:r>
              <a:rPr lang="en-GB" altLang="en-US" sz="1200" b="1" i="1" dirty="0">
                <a:solidFill>
                  <a:schemeClr val="accent5"/>
                </a:solidFill>
                <a:latin typeface="+mn-lt"/>
                <a:sym typeface="Open Sans Light" pitchFamily="34" charset="0"/>
              </a:rPr>
              <a:t>donation</a:t>
            </a:r>
            <a:r>
              <a:rPr lang="en-GB" altLang="en-US" sz="1200" b="1" i="1" dirty="0">
                <a:solidFill>
                  <a:srgbClr val="303546"/>
                </a:solidFill>
                <a:latin typeface="+mn-lt"/>
                <a:sym typeface="Open Sans Light" pitchFamily="34" charset="0"/>
              </a:rPr>
              <a:t> – non-commercial payment (Grant may not give rise to profits).</a:t>
            </a:r>
          </a:p>
          <a:p>
            <a:pPr>
              <a:spcBef>
                <a:spcPct val="0"/>
              </a:spcBef>
              <a:spcAft>
                <a:spcPts val="600"/>
              </a:spcAft>
              <a:buSzTx/>
              <a:defRPr/>
            </a:pPr>
            <a:endParaRPr lang="en-GB" altLang="en-US" sz="1200" b="1" i="1" dirty="0">
              <a:solidFill>
                <a:srgbClr val="303546"/>
              </a:solidFill>
              <a:latin typeface="+mn-lt"/>
              <a:sym typeface="Open Sans Light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SzTx/>
              <a:defRPr/>
            </a:pPr>
            <a:r>
              <a:rPr lang="en-GB" altLang="en-US" sz="1200" b="1" i="1" dirty="0">
                <a:solidFill>
                  <a:srgbClr val="303546"/>
                </a:solidFill>
                <a:latin typeface="+mn-lt"/>
                <a:sym typeface="Open Sans Light" pitchFamily="34" charset="0"/>
              </a:rPr>
              <a:t>When we talk about the Contracting Authority ( we mean the </a:t>
            </a:r>
            <a:r>
              <a:rPr lang="en-GB" altLang="en-US" sz="1200" b="1" i="1" dirty="0">
                <a:solidFill>
                  <a:schemeClr val="accent5"/>
                </a:solidFill>
                <a:latin typeface="+mn-lt"/>
                <a:sym typeface="Open Sans Light" pitchFamily="34" charset="0"/>
              </a:rPr>
              <a:t>EU</a:t>
            </a:r>
            <a:r>
              <a:rPr lang="en-GB" altLang="en-US" sz="1200" b="1" i="1" dirty="0">
                <a:solidFill>
                  <a:srgbClr val="303546"/>
                </a:solidFill>
                <a:latin typeface="+mn-lt"/>
                <a:sym typeface="Open Sans Light" pitchFamily="34" charset="0"/>
              </a:rPr>
              <a:t>) – The EU signs a contract with Grant beneficiary(</a:t>
            </a:r>
            <a:r>
              <a:rPr lang="en-GB" altLang="en-US" sz="1200" b="1" i="1" dirty="0" err="1">
                <a:solidFill>
                  <a:srgbClr val="303546"/>
                </a:solidFill>
                <a:latin typeface="+mn-lt"/>
                <a:sym typeface="Open Sans Light" pitchFamily="34" charset="0"/>
              </a:rPr>
              <a:t>ies</a:t>
            </a:r>
            <a:r>
              <a:rPr lang="en-GB" altLang="en-US" sz="1200" b="1" i="1" dirty="0">
                <a:solidFill>
                  <a:srgbClr val="303546"/>
                </a:solidFill>
                <a:latin typeface="+mn-lt"/>
                <a:sym typeface="Open Sans Light" pitchFamily="34" charset="0"/>
              </a:rPr>
              <a:t>).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303546"/>
              </a:solidFill>
              <a:latin typeface="+mn-lt"/>
              <a:sym typeface="Open Sans Light" pitchFamily="34" charset="0"/>
            </a:endParaRPr>
          </a:p>
          <a:p>
            <a:pPr algn="l" latinLnBrk="1">
              <a:defRPr/>
            </a:pPr>
            <a:r>
              <a:rPr lang="en-GB" sz="1200" b="1" noProof="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We also have a specific terminology for the different actors:</a:t>
            </a:r>
          </a:p>
          <a:p>
            <a:pPr latinLnBrk="1">
              <a:defRPr/>
            </a:pPr>
            <a:endParaRPr lang="en-GB" sz="1200" b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atinLnBrk="1">
              <a:defRPr/>
            </a:pPr>
            <a:r>
              <a:rPr lang="en-GB" sz="12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LEAD APPLICANT </a:t>
            </a:r>
            <a:r>
              <a:rPr lang="en-GB" sz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GB" sz="1200" u="sng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Beneficiary</a:t>
            </a:r>
            <a:r>
              <a:rPr lang="en-GB" sz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28600" indent="-228600" latinLnBrk="1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 coordinator - main interlocutor – who acts on behalf of the co-beneficiary(</a:t>
            </a:r>
            <a:r>
              <a:rPr lang="en-GB" sz="12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ies</a:t>
            </a:r>
            <a:r>
              <a:rPr lang="en-GB" sz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latinLnBrk="1">
              <a:buClr>
                <a:schemeClr val="accent5"/>
              </a:buClr>
              <a:defRPr/>
            </a:pPr>
            <a:endParaRPr lang="en-GB" sz="1200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atinLnBrk="1">
              <a:buClr>
                <a:schemeClr val="accent5"/>
              </a:buClr>
              <a:defRPr/>
            </a:pPr>
            <a:r>
              <a:rPr lang="en-GB" sz="12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Co-applicant</a:t>
            </a:r>
            <a:r>
              <a:rPr lang="en-GB" sz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(s) </a:t>
            </a:r>
          </a:p>
          <a:p>
            <a:pPr marL="228600" indent="-228600" latinLnBrk="1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 other </a:t>
            </a:r>
            <a:r>
              <a:rPr lang="en-GB" sz="1200" u="sng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co-beneficiary</a:t>
            </a:r>
            <a:r>
              <a:rPr lang="en-GB" sz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ies</a:t>
            </a:r>
            <a:r>
              <a:rPr lang="en-GB" sz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atinLnBrk="1">
              <a:buClr>
                <a:schemeClr val="accent5"/>
              </a:buClr>
              <a:defRPr/>
            </a:pPr>
            <a:endParaRPr lang="en-GB" sz="1200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atinLnBrk="1">
              <a:buClr>
                <a:schemeClr val="accent5"/>
              </a:buClr>
              <a:defRPr/>
            </a:pPr>
            <a:r>
              <a:rPr lang="en-GB" sz="12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Affiliated entity</a:t>
            </a:r>
            <a:r>
              <a:rPr lang="en-GB" sz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ies</a:t>
            </a:r>
            <a:r>
              <a:rPr lang="en-GB" sz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 (if any)</a:t>
            </a:r>
          </a:p>
          <a:p>
            <a:pPr latinLnBrk="1">
              <a:buClr>
                <a:schemeClr val="accent5"/>
              </a:buClr>
              <a:defRPr/>
            </a:pPr>
            <a:endParaRPr lang="en-GB" sz="1200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atinLnBrk="1">
              <a:buClr>
                <a:schemeClr val="accent5"/>
              </a:buClr>
              <a:defRPr/>
            </a:pPr>
            <a:r>
              <a:rPr lang="en-GB" sz="12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Others</a:t>
            </a:r>
            <a:r>
              <a:rPr lang="en-GB" sz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</a:p>
          <a:p>
            <a:pPr marL="228600" indent="-228600" latinLnBrk="1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associates, contractors and third parties benefitting from financial support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>
                <a:effectLst/>
                <a:latin typeface="Helvetica" pitchFamily="2" charset="0"/>
              </a:rPr>
              <a:t>With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the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application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the</a:t>
            </a:r>
            <a:r>
              <a:rPr lang="pt-PT" dirty="0">
                <a:effectLst/>
                <a:latin typeface="Helvetica" pitchFamily="2" charset="0"/>
              </a:rPr>
              <a:t> lead </a:t>
            </a:r>
            <a:r>
              <a:rPr lang="pt-PT" dirty="0" err="1">
                <a:effectLst/>
                <a:latin typeface="Helvetica" pitchFamily="2" charset="0"/>
              </a:rPr>
              <a:t>applicant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also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has</a:t>
            </a:r>
            <a:r>
              <a:rPr lang="pt-PT" dirty="0">
                <a:effectLst/>
                <a:latin typeface="Helvetica" pitchFamily="2" charset="0"/>
              </a:rPr>
              <a:t> to </a:t>
            </a:r>
            <a:r>
              <a:rPr lang="pt-PT" dirty="0" err="1">
                <a:effectLst/>
                <a:latin typeface="Helvetica" pitchFamily="2" charset="0"/>
              </a:rPr>
              <a:t>submit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completed</a:t>
            </a:r>
            <a:r>
              <a:rPr lang="pt-PT" dirty="0">
                <a:effectLst/>
                <a:latin typeface="Helvetica" pitchFamily="2" charset="0"/>
              </a:rPr>
              <a:t> PADOR </a:t>
            </a:r>
            <a:r>
              <a:rPr lang="pt-PT" dirty="0" err="1">
                <a:effectLst/>
                <a:latin typeface="Helvetica" pitchFamily="2" charset="0"/>
              </a:rPr>
              <a:t>registration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form</a:t>
            </a:r>
            <a:r>
              <a:rPr lang="pt-PT" dirty="0">
                <a:effectLst/>
                <a:latin typeface="Helvetica" pitchFamily="2" charset="0"/>
              </a:rPr>
              <a:t> (</a:t>
            </a:r>
            <a:r>
              <a:rPr lang="pt-PT" dirty="0" err="1">
                <a:effectLst/>
                <a:latin typeface="Helvetica" pitchFamily="2" charset="0"/>
              </a:rPr>
              <a:t>Annex</a:t>
            </a:r>
            <a:endParaRPr lang="pt-PT" dirty="0">
              <a:effectLst/>
              <a:latin typeface="Helvetica" pitchFamily="2" charset="0"/>
            </a:endParaRPr>
          </a:p>
          <a:p>
            <a:r>
              <a:rPr lang="pt-PT" dirty="0">
                <a:effectLst/>
                <a:latin typeface="Helvetica" pitchFamily="2" charset="0"/>
              </a:rPr>
              <a:t>F) for </a:t>
            </a:r>
            <a:r>
              <a:rPr lang="pt-PT" dirty="0" err="1">
                <a:effectLst/>
                <a:latin typeface="Helvetica" pitchFamily="2" charset="0"/>
              </a:rPr>
              <a:t>the</a:t>
            </a:r>
            <a:r>
              <a:rPr lang="pt-PT" dirty="0">
                <a:effectLst/>
                <a:latin typeface="Helvetica" pitchFamily="2" charset="0"/>
              </a:rPr>
              <a:t> lead </a:t>
            </a:r>
            <a:r>
              <a:rPr lang="pt-PT" dirty="0" err="1">
                <a:effectLst/>
                <a:latin typeface="Helvetica" pitchFamily="2" charset="0"/>
              </a:rPr>
              <a:t>applicant</a:t>
            </a:r>
            <a:r>
              <a:rPr lang="pt-PT" dirty="0">
                <a:effectLst/>
                <a:latin typeface="Helvetica" pitchFamily="2" charset="0"/>
              </a:rPr>
              <a:t>, </a:t>
            </a:r>
            <a:r>
              <a:rPr lang="pt-PT" dirty="0" err="1">
                <a:effectLst/>
                <a:latin typeface="Helvetica" pitchFamily="2" charset="0"/>
              </a:rPr>
              <a:t>each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co-applicants</a:t>
            </a:r>
            <a:r>
              <a:rPr lang="pt-PT" dirty="0">
                <a:effectLst/>
                <a:latin typeface="Helvetica" pitchFamily="2" charset="0"/>
              </a:rPr>
              <a:t>(</a:t>
            </a:r>
            <a:r>
              <a:rPr lang="pt-PT" dirty="0" err="1">
                <a:effectLst/>
                <a:latin typeface="Helvetica" pitchFamily="2" charset="0"/>
              </a:rPr>
              <a:t>if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any</a:t>
            </a:r>
            <a:r>
              <a:rPr lang="pt-PT" dirty="0">
                <a:effectLst/>
                <a:latin typeface="Helvetica" pitchFamily="2" charset="0"/>
              </a:rPr>
              <a:t>) </a:t>
            </a:r>
            <a:r>
              <a:rPr lang="pt-PT" dirty="0" err="1">
                <a:effectLst/>
                <a:latin typeface="Helvetica" pitchFamily="2" charset="0"/>
              </a:rPr>
              <a:t>and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each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affiliated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entities</a:t>
            </a:r>
            <a:r>
              <a:rPr lang="pt-PT" dirty="0">
                <a:effectLst/>
                <a:latin typeface="Helvetica" pitchFamily="2" charset="0"/>
              </a:rPr>
              <a:t>(</a:t>
            </a:r>
            <a:r>
              <a:rPr lang="pt-PT" dirty="0" err="1">
                <a:effectLst/>
                <a:latin typeface="Helvetica" pitchFamily="2" charset="0"/>
              </a:rPr>
              <a:t>if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any</a:t>
            </a:r>
            <a:r>
              <a:rPr lang="pt-PT" dirty="0">
                <a:effectLst/>
                <a:latin typeface="Helvetica" pitchFamily="2" charset="0"/>
              </a:rPr>
              <a:t>).</a:t>
            </a:r>
          </a:p>
          <a:p>
            <a:endParaRPr lang="pt-PT" dirty="0">
              <a:effectLst/>
              <a:latin typeface="Helvetica" pitchFamily="2" charset="0"/>
            </a:endParaRPr>
          </a:p>
          <a:p>
            <a:pPr marL="0" indent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50000"/>
              </a:spcAft>
              <a:buClrTx/>
              <a:buNone/>
              <a:defRPr/>
            </a:pPr>
            <a:r>
              <a:rPr lang="fr-BE" sz="1200" b="1" kern="0" dirty="0"/>
              <a:t>WHAT IS PADOR?</a:t>
            </a:r>
          </a:p>
          <a:p>
            <a:pPr>
              <a:spcAft>
                <a:spcPct val="50000"/>
              </a:spcAft>
              <a:defRPr/>
            </a:pPr>
            <a:r>
              <a:rPr lang="fr-BE" sz="1200" b="1" kern="0" dirty="0" err="1"/>
              <a:t>P</a:t>
            </a:r>
            <a:r>
              <a:rPr lang="fr-BE" sz="1200" kern="0" dirty="0" err="1"/>
              <a:t>otential</a:t>
            </a:r>
            <a:r>
              <a:rPr lang="fr-BE" sz="1200" kern="0" dirty="0"/>
              <a:t> </a:t>
            </a:r>
            <a:r>
              <a:rPr lang="fr-BE" sz="1200" b="1" kern="0" dirty="0" err="1"/>
              <a:t>A</a:t>
            </a:r>
            <a:r>
              <a:rPr lang="fr-BE" sz="1200" kern="0" dirty="0" err="1"/>
              <a:t>pplicant</a:t>
            </a:r>
            <a:r>
              <a:rPr lang="fr-BE" sz="1200" kern="0" dirty="0"/>
              <a:t> </a:t>
            </a:r>
            <a:r>
              <a:rPr lang="fr-BE" sz="1200" b="1" kern="0" dirty="0"/>
              <a:t>D</a:t>
            </a:r>
            <a:r>
              <a:rPr lang="fr-BE" sz="1200" kern="0" dirty="0"/>
              <a:t>ata </a:t>
            </a:r>
            <a:r>
              <a:rPr lang="fr-BE" sz="1200" b="1" kern="0" dirty="0"/>
              <a:t>O</a:t>
            </a:r>
            <a:r>
              <a:rPr lang="fr-BE" sz="1200" kern="0" dirty="0"/>
              <a:t>nline </a:t>
            </a:r>
            <a:r>
              <a:rPr lang="fr-BE" sz="1200" b="1" kern="0" dirty="0"/>
              <a:t>R</a:t>
            </a:r>
            <a:r>
              <a:rPr lang="fr-BE" sz="1200" kern="0" dirty="0"/>
              <a:t>egistration</a:t>
            </a:r>
          </a:p>
          <a:p>
            <a:pPr>
              <a:spcAft>
                <a:spcPct val="50000"/>
              </a:spcAft>
              <a:defRPr/>
            </a:pPr>
            <a:r>
              <a:rPr lang="fr-BE" sz="1200" kern="0" dirty="0"/>
              <a:t>PADOR </a:t>
            </a:r>
            <a:r>
              <a:rPr lang="fr-BE" sz="1200" kern="0" dirty="0" err="1"/>
              <a:t>is</a:t>
            </a:r>
            <a:r>
              <a:rPr lang="fr-BE" sz="1200" kern="0" dirty="0"/>
              <a:t> an on-line </a:t>
            </a:r>
            <a:r>
              <a:rPr lang="fr-BE" sz="1200" kern="0" dirty="0" err="1"/>
              <a:t>database</a:t>
            </a:r>
            <a:r>
              <a:rPr lang="fr-BE" sz="1200" kern="0" dirty="0"/>
              <a:t> in </a:t>
            </a:r>
            <a:r>
              <a:rPr lang="fr-BE" sz="1200" kern="0" dirty="0" err="1"/>
              <a:t>which</a:t>
            </a:r>
            <a:r>
              <a:rPr lang="fr-BE" sz="1200" kern="0" dirty="0"/>
              <a:t> organisations </a:t>
            </a:r>
            <a:r>
              <a:rPr lang="fr-BE" sz="1200" kern="0" dirty="0" err="1"/>
              <a:t>register</a:t>
            </a:r>
            <a:r>
              <a:rPr lang="fr-BE" sz="1200" kern="0" dirty="0"/>
              <a:t> and update </a:t>
            </a:r>
            <a:r>
              <a:rPr lang="fr-BE" sz="1200" kern="0" dirty="0" err="1"/>
              <a:t>their</a:t>
            </a:r>
            <a:r>
              <a:rPr lang="fr-BE" sz="1200" kern="0" dirty="0"/>
              <a:t> data</a:t>
            </a:r>
          </a:p>
          <a:p>
            <a:pPr>
              <a:spcAft>
                <a:spcPct val="50000"/>
              </a:spcAft>
              <a:defRPr/>
            </a:pPr>
            <a:r>
              <a:rPr lang="fr-BE" sz="1200" kern="0" dirty="0"/>
              <a:t>It serves to </a:t>
            </a:r>
            <a:r>
              <a:rPr lang="fr-BE" sz="1200" kern="0" dirty="0" err="1"/>
              <a:t>evaluate</a:t>
            </a:r>
            <a:r>
              <a:rPr lang="fr-BE" sz="1200" kern="0" dirty="0"/>
              <a:t> the </a:t>
            </a:r>
            <a:r>
              <a:rPr lang="fr-BE" sz="1200" kern="0" dirty="0" err="1"/>
              <a:t>operational</a:t>
            </a:r>
            <a:r>
              <a:rPr lang="fr-BE" sz="1200" kern="0" dirty="0"/>
              <a:t> and </a:t>
            </a:r>
            <a:r>
              <a:rPr lang="fr-BE" sz="1200" kern="0" dirty="0" err="1"/>
              <a:t>financial</a:t>
            </a:r>
            <a:r>
              <a:rPr lang="fr-BE" sz="1200" kern="0" dirty="0"/>
              <a:t> </a:t>
            </a:r>
            <a:r>
              <a:rPr lang="fr-BE" sz="1200" kern="0" dirty="0" err="1"/>
              <a:t>capacity</a:t>
            </a:r>
            <a:r>
              <a:rPr lang="fr-BE" sz="1200" kern="0" dirty="0"/>
              <a:t> of the organisations and </a:t>
            </a:r>
            <a:r>
              <a:rPr lang="fr-BE" sz="1200" kern="0" dirty="0" err="1"/>
              <a:t>their</a:t>
            </a:r>
            <a:r>
              <a:rPr lang="fr-BE" sz="1200" kern="0" dirty="0"/>
              <a:t> </a:t>
            </a:r>
            <a:r>
              <a:rPr lang="fr-BE" sz="1200" kern="0" dirty="0" err="1"/>
              <a:t>eligibility</a:t>
            </a:r>
            <a:r>
              <a:rPr lang="fr-BE" sz="1200" kern="0" dirty="0"/>
              <a:t> to </a:t>
            </a:r>
            <a:r>
              <a:rPr lang="fr-BE" sz="1200" kern="0" dirty="0" err="1"/>
              <a:t>participate</a:t>
            </a:r>
            <a:r>
              <a:rPr lang="fr-BE" sz="1200" kern="0" dirty="0"/>
              <a:t> in calls for </a:t>
            </a:r>
            <a:r>
              <a:rPr lang="fr-BE" sz="1200" kern="0" dirty="0" err="1"/>
              <a:t>proposals</a:t>
            </a:r>
            <a:endParaRPr lang="fr-BE" sz="1200" kern="0" dirty="0"/>
          </a:p>
          <a:p>
            <a:pPr>
              <a:spcAft>
                <a:spcPct val="50000"/>
              </a:spcAft>
              <a:defRPr/>
            </a:pPr>
            <a:r>
              <a:rPr lang="fr-BE" dirty="0">
                <a:solidFill>
                  <a:schemeClr val="tx1"/>
                </a:solidFill>
              </a:rPr>
              <a:t>PADOR </a:t>
            </a:r>
            <a:r>
              <a:rPr lang="fr-BE" dirty="0" err="1">
                <a:solidFill>
                  <a:schemeClr val="tx1"/>
                </a:solidFill>
              </a:rPr>
              <a:t>website</a:t>
            </a:r>
            <a:r>
              <a:rPr lang="fr-BE" dirty="0">
                <a:solidFill>
                  <a:schemeClr val="tx1"/>
                </a:solidFill>
              </a:rPr>
              <a:t>: </a:t>
            </a:r>
            <a:r>
              <a:rPr lang="en-GB" dirty="0">
                <a:hlinkClick r:id="rId3"/>
              </a:rPr>
              <a:t>https://webgate.ec.europa.eu/pador</a:t>
            </a:r>
            <a:r>
              <a:rPr lang="en-GB" dirty="0"/>
              <a:t> </a:t>
            </a:r>
            <a:endParaRPr lang="pt-PT" dirty="0">
              <a:effectLst/>
              <a:latin typeface="Helvetica" pitchFamily="2" charset="0"/>
            </a:endParaRPr>
          </a:p>
          <a:p>
            <a:endParaRPr lang="pt-PT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fr-BE" altLang="en-US" sz="1200" dirty="0">
                <a:solidFill>
                  <a:schemeClr val="tx1"/>
                </a:solidFill>
              </a:rPr>
              <a:t>NOTE: </a:t>
            </a:r>
            <a:r>
              <a:rPr lang="fr-BE" altLang="en-US" sz="1200" dirty="0" err="1">
                <a:solidFill>
                  <a:schemeClr val="tx1"/>
                </a:solidFill>
              </a:rPr>
              <a:t>before</a:t>
            </a:r>
            <a:r>
              <a:rPr lang="fr-BE" altLang="en-US" sz="1200" dirty="0">
                <a:solidFill>
                  <a:schemeClr val="tx1"/>
                </a:solidFill>
              </a:rPr>
              <a:t> </a:t>
            </a:r>
            <a:r>
              <a:rPr lang="fr-BE" altLang="en-US" sz="1200" dirty="0" err="1">
                <a:solidFill>
                  <a:schemeClr val="tx1"/>
                </a:solidFill>
              </a:rPr>
              <a:t>registering</a:t>
            </a:r>
            <a:r>
              <a:rPr lang="fr-BE" altLang="en-US" sz="1200" dirty="0">
                <a:solidFill>
                  <a:schemeClr val="tx1"/>
                </a:solidFill>
              </a:rPr>
              <a:t>, </a:t>
            </a:r>
            <a:r>
              <a:rPr lang="fr-BE" altLang="en-US" sz="1200" b="1" dirty="0">
                <a:solidFill>
                  <a:schemeClr val="tx1"/>
                </a:solidFill>
              </a:rPr>
              <a:t>double check to </a:t>
            </a:r>
            <a:r>
              <a:rPr lang="fr-BE" altLang="en-US" sz="1200" b="1" dirty="0" err="1">
                <a:solidFill>
                  <a:schemeClr val="tx1"/>
                </a:solidFill>
              </a:rPr>
              <a:t>make</a:t>
            </a:r>
            <a:r>
              <a:rPr lang="fr-BE" altLang="en-US" sz="1200" b="1" dirty="0">
                <a:solidFill>
                  <a:schemeClr val="tx1"/>
                </a:solidFill>
              </a:rPr>
              <a:t> sure </a:t>
            </a:r>
            <a:r>
              <a:rPr lang="fr-BE" altLang="en-US" sz="1200" b="1" dirty="0" err="1">
                <a:solidFill>
                  <a:schemeClr val="tx1"/>
                </a:solidFill>
              </a:rPr>
              <a:t>that</a:t>
            </a:r>
            <a:r>
              <a:rPr lang="fr-BE" altLang="en-US" sz="1200" b="1" dirty="0">
                <a:solidFill>
                  <a:schemeClr val="tx1"/>
                </a:solidFill>
              </a:rPr>
              <a:t> </a:t>
            </a:r>
            <a:r>
              <a:rPr lang="fr-BE" altLang="en-US" sz="1200" b="1" dirty="0" err="1">
                <a:solidFill>
                  <a:schemeClr val="tx1"/>
                </a:solidFill>
              </a:rPr>
              <a:t>your</a:t>
            </a:r>
            <a:r>
              <a:rPr lang="fr-BE" altLang="en-US" sz="1200" b="1" dirty="0">
                <a:solidFill>
                  <a:schemeClr val="tx1"/>
                </a:solidFill>
              </a:rPr>
              <a:t> organisation </a:t>
            </a:r>
            <a:r>
              <a:rPr lang="fr-BE" altLang="en-US" sz="1200" b="1" dirty="0" err="1">
                <a:solidFill>
                  <a:schemeClr val="tx1"/>
                </a:solidFill>
              </a:rPr>
              <a:t>is</a:t>
            </a:r>
            <a:r>
              <a:rPr lang="fr-BE" altLang="en-US" sz="1200" dirty="0">
                <a:solidFill>
                  <a:schemeClr val="tx1"/>
                </a:solidFill>
              </a:rPr>
              <a:t> </a:t>
            </a:r>
            <a:r>
              <a:rPr lang="fr-BE" altLang="en-US" sz="1200" b="1" dirty="0">
                <a:solidFill>
                  <a:schemeClr val="tx1"/>
                </a:solidFill>
              </a:rPr>
              <a:t>not </a:t>
            </a:r>
            <a:r>
              <a:rPr lang="fr-BE" altLang="en-US" sz="1200" b="1" dirty="0" err="1">
                <a:solidFill>
                  <a:schemeClr val="tx1"/>
                </a:solidFill>
              </a:rPr>
              <a:t>already</a:t>
            </a:r>
            <a:r>
              <a:rPr lang="fr-BE" altLang="en-US" sz="1200" b="1" dirty="0">
                <a:solidFill>
                  <a:schemeClr val="tx1"/>
                </a:solidFill>
              </a:rPr>
              <a:t> </a:t>
            </a:r>
            <a:r>
              <a:rPr lang="fr-BE" altLang="en-US" sz="1200" b="1" dirty="0" err="1">
                <a:solidFill>
                  <a:schemeClr val="tx1"/>
                </a:solidFill>
              </a:rPr>
              <a:t>registered</a:t>
            </a:r>
            <a:endParaRPr lang="fr-BE" altLang="en-US" sz="1200" b="1" dirty="0">
              <a:solidFill>
                <a:schemeClr val="tx1"/>
              </a:solidFill>
            </a:endParaRPr>
          </a:p>
          <a:p>
            <a:pPr marL="0" indent="0">
              <a:spcAft>
                <a:spcPct val="50000"/>
              </a:spcAft>
              <a:buNone/>
            </a:pPr>
            <a:r>
              <a:rPr lang="fr-BE" sz="1200" dirty="0">
                <a:solidFill>
                  <a:schemeClr val="tx1"/>
                </a:solidFill>
              </a:rPr>
              <a:t>Once </a:t>
            </a:r>
            <a:r>
              <a:rPr lang="fr-BE" sz="1200" dirty="0" err="1">
                <a:solidFill>
                  <a:schemeClr val="tx1"/>
                </a:solidFill>
              </a:rPr>
              <a:t>registered</a:t>
            </a:r>
            <a:r>
              <a:rPr lang="fr-BE" sz="1200" dirty="0">
                <a:solidFill>
                  <a:schemeClr val="tx1"/>
                </a:solidFill>
              </a:rPr>
              <a:t> in PADOR, </a:t>
            </a:r>
            <a:r>
              <a:rPr lang="fr-BE" sz="1200" dirty="0" err="1">
                <a:solidFill>
                  <a:schemeClr val="tx1"/>
                </a:solidFill>
              </a:rPr>
              <a:t>you</a:t>
            </a:r>
            <a:r>
              <a:rPr lang="fr-BE" sz="1200" dirty="0">
                <a:solidFill>
                  <a:schemeClr val="tx1"/>
                </a:solidFill>
              </a:rPr>
              <a:t> </a:t>
            </a:r>
            <a:r>
              <a:rPr lang="fr-BE" sz="1200" dirty="0" err="1">
                <a:solidFill>
                  <a:schemeClr val="tx1"/>
                </a:solidFill>
              </a:rPr>
              <a:t>will</a:t>
            </a:r>
            <a:r>
              <a:rPr lang="fr-BE" sz="1200" dirty="0">
                <a:solidFill>
                  <a:schemeClr val="tx1"/>
                </a:solidFill>
              </a:rPr>
              <a:t> </a:t>
            </a:r>
            <a:r>
              <a:rPr lang="fr-BE" sz="1200" dirty="0" err="1">
                <a:solidFill>
                  <a:schemeClr val="tx1"/>
                </a:solidFill>
              </a:rPr>
              <a:t>get</a:t>
            </a:r>
            <a:r>
              <a:rPr lang="fr-BE" sz="1200" dirty="0">
                <a:solidFill>
                  <a:schemeClr val="tx1"/>
                </a:solidFill>
              </a:rPr>
              <a:t> a </a:t>
            </a:r>
            <a:r>
              <a:rPr lang="fr-BE" sz="1200" b="1" dirty="0" err="1">
                <a:solidFill>
                  <a:schemeClr val="tx1"/>
                </a:solidFill>
              </a:rPr>
              <a:t>EuropeAid</a:t>
            </a:r>
            <a:r>
              <a:rPr lang="fr-BE" sz="1200" b="1" dirty="0">
                <a:solidFill>
                  <a:schemeClr val="tx1"/>
                </a:solidFill>
              </a:rPr>
              <a:t> ID</a:t>
            </a:r>
          </a:p>
          <a:p>
            <a:endParaRPr lang="pt-PT" dirty="0"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  <a:spcAft>
                <a:spcPct val="50000"/>
              </a:spcAft>
            </a:pPr>
            <a:r>
              <a:rPr lang="fr-BE" altLang="en-US" sz="2000" dirty="0">
                <a:solidFill>
                  <a:schemeClr val="tx1"/>
                </a:solidFill>
              </a:rPr>
              <a:t>Helpdesk for questions </a:t>
            </a:r>
            <a:r>
              <a:rPr lang="fr-BE" altLang="en-US" sz="2000" dirty="0" err="1">
                <a:solidFill>
                  <a:schemeClr val="tx1"/>
                </a:solidFill>
              </a:rPr>
              <a:t>related</a:t>
            </a:r>
            <a:r>
              <a:rPr lang="fr-BE" altLang="en-US" sz="2000" dirty="0">
                <a:solidFill>
                  <a:schemeClr val="tx1"/>
                </a:solidFill>
              </a:rPr>
              <a:t> to the </a:t>
            </a:r>
            <a:r>
              <a:rPr lang="fr-BE" altLang="en-US" sz="2000" dirty="0" err="1">
                <a:solidFill>
                  <a:schemeClr val="tx1"/>
                </a:solidFill>
              </a:rPr>
              <a:t>functioning</a:t>
            </a:r>
            <a:r>
              <a:rPr lang="fr-BE" altLang="en-US" sz="2000" dirty="0">
                <a:solidFill>
                  <a:schemeClr val="tx1"/>
                </a:solidFill>
              </a:rPr>
              <a:t> of PADOR:</a:t>
            </a:r>
          </a:p>
          <a:p>
            <a:pPr lvl="1">
              <a:spcAft>
                <a:spcPct val="50000"/>
              </a:spcAft>
              <a:buFont typeface="Wingdings" panose="05000000000000000000" pitchFamily="2" charset="2"/>
              <a:buChar char="v"/>
            </a:pPr>
            <a:r>
              <a:rPr lang="en-GB" dirty="0">
                <a:hlinkClick r:id="rId4"/>
              </a:rPr>
              <a:t>INTPA-SUPPORT-SERVICES@ec.europa.eu</a:t>
            </a:r>
            <a:endParaRPr lang="en-GB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0C76C-B482-46C0-9ACC-6685F088AE2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37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>
                <a:effectLst/>
                <a:latin typeface="Helvetica" pitchFamily="2" charset="0"/>
              </a:rPr>
              <a:t>With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the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application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the</a:t>
            </a:r>
            <a:r>
              <a:rPr lang="pt-PT" dirty="0">
                <a:effectLst/>
                <a:latin typeface="Helvetica" pitchFamily="2" charset="0"/>
              </a:rPr>
              <a:t> lead </a:t>
            </a:r>
            <a:r>
              <a:rPr lang="pt-PT" dirty="0" err="1">
                <a:effectLst/>
                <a:latin typeface="Helvetica" pitchFamily="2" charset="0"/>
              </a:rPr>
              <a:t>applicant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also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has</a:t>
            </a:r>
            <a:r>
              <a:rPr lang="pt-PT" dirty="0">
                <a:effectLst/>
                <a:latin typeface="Helvetica" pitchFamily="2" charset="0"/>
              </a:rPr>
              <a:t> to </a:t>
            </a:r>
            <a:r>
              <a:rPr lang="pt-PT" dirty="0" err="1">
                <a:effectLst/>
                <a:latin typeface="Helvetica" pitchFamily="2" charset="0"/>
              </a:rPr>
              <a:t>submit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completed</a:t>
            </a:r>
            <a:r>
              <a:rPr lang="pt-PT" dirty="0">
                <a:effectLst/>
                <a:latin typeface="Helvetica" pitchFamily="2" charset="0"/>
              </a:rPr>
              <a:t> PADOR </a:t>
            </a:r>
            <a:r>
              <a:rPr lang="pt-PT" dirty="0" err="1">
                <a:effectLst/>
                <a:latin typeface="Helvetica" pitchFamily="2" charset="0"/>
              </a:rPr>
              <a:t>registration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form</a:t>
            </a:r>
            <a:r>
              <a:rPr lang="pt-PT" dirty="0">
                <a:effectLst/>
                <a:latin typeface="Helvetica" pitchFamily="2" charset="0"/>
              </a:rPr>
              <a:t> (</a:t>
            </a:r>
            <a:r>
              <a:rPr lang="pt-PT" dirty="0" err="1">
                <a:effectLst/>
                <a:latin typeface="Helvetica" pitchFamily="2" charset="0"/>
              </a:rPr>
              <a:t>Annex</a:t>
            </a:r>
            <a:endParaRPr lang="pt-PT" dirty="0">
              <a:effectLst/>
              <a:latin typeface="Helvetica" pitchFamily="2" charset="0"/>
            </a:endParaRPr>
          </a:p>
          <a:p>
            <a:r>
              <a:rPr lang="pt-PT" dirty="0">
                <a:effectLst/>
                <a:latin typeface="Helvetica" pitchFamily="2" charset="0"/>
              </a:rPr>
              <a:t>F) for </a:t>
            </a:r>
            <a:r>
              <a:rPr lang="pt-PT" dirty="0" err="1">
                <a:effectLst/>
                <a:latin typeface="Helvetica" pitchFamily="2" charset="0"/>
              </a:rPr>
              <a:t>the</a:t>
            </a:r>
            <a:r>
              <a:rPr lang="pt-PT" dirty="0">
                <a:effectLst/>
                <a:latin typeface="Helvetica" pitchFamily="2" charset="0"/>
              </a:rPr>
              <a:t> lead </a:t>
            </a:r>
            <a:r>
              <a:rPr lang="pt-PT" dirty="0" err="1">
                <a:effectLst/>
                <a:latin typeface="Helvetica" pitchFamily="2" charset="0"/>
              </a:rPr>
              <a:t>applicant</a:t>
            </a:r>
            <a:r>
              <a:rPr lang="pt-PT" dirty="0">
                <a:effectLst/>
                <a:latin typeface="Helvetica" pitchFamily="2" charset="0"/>
              </a:rPr>
              <a:t>, </a:t>
            </a:r>
            <a:r>
              <a:rPr lang="pt-PT" dirty="0" err="1">
                <a:effectLst/>
                <a:latin typeface="Helvetica" pitchFamily="2" charset="0"/>
              </a:rPr>
              <a:t>each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co-applicants</a:t>
            </a:r>
            <a:r>
              <a:rPr lang="pt-PT" dirty="0">
                <a:effectLst/>
                <a:latin typeface="Helvetica" pitchFamily="2" charset="0"/>
              </a:rPr>
              <a:t>(</a:t>
            </a:r>
            <a:r>
              <a:rPr lang="pt-PT" dirty="0" err="1">
                <a:effectLst/>
                <a:latin typeface="Helvetica" pitchFamily="2" charset="0"/>
              </a:rPr>
              <a:t>if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any</a:t>
            </a:r>
            <a:r>
              <a:rPr lang="pt-PT" dirty="0">
                <a:effectLst/>
                <a:latin typeface="Helvetica" pitchFamily="2" charset="0"/>
              </a:rPr>
              <a:t>) </a:t>
            </a:r>
            <a:r>
              <a:rPr lang="pt-PT" dirty="0" err="1">
                <a:effectLst/>
                <a:latin typeface="Helvetica" pitchFamily="2" charset="0"/>
              </a:rPr>
              <a:t>and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each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affiliated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entities</a:t>
            </a:r>
            <a:r>
              <a:rPr lang="pt-PT" dirty="0">
                <a:effectLst/>
                <a:latin typeface="Helvetica" pitchFamily="2" charset="0"/>
              </a:rPr>
              <a:t>(</a:t>
            </a:r>
            <a:r>
              <a:rPr lang="pt-PT" dirty="0" err="1">
                <a:effectLst/>
                <a:latin typeface="Helvetica" pitchFamily="2" charset="0"/>
              </a:rPr>
              <a:t>if</a:t>
            </a:r>
            <a:r>
              <a:rPr lang="pt-PT" dirty="0">
                <a:effectLst/>
                <a:latin typeface="Helvetica" pitchFamily="2" charset="0"/>
              </a:rPr>
              <a:t> </a:t>
            </a:r>
            <a:r>
              <a:rPr lang="pt-PT" dirty="0" err="1">
                <a:effectLst/>
                <a:latin typeface="Helvetica" pitchFamily="2" charset="0"/>
              </a:rPr>
              <a:t>any</a:t>
            </a:r>
            <a:r>
              <a:rPr lang="pt-PT" dirty="0">
                <a:effectLst/>
                <a:latin typeface="Helvetica" pitchFamily="2" charset="0"/>
              </a:rPr>
              <a:t>).</a:t>
            </a:r>
          </a:p>
          <a:p>
            <a:endParaRPr lang="pt-PT" dirty="0">
              <a:effectLst/>
              <a:latin typeface="Helvetica" pitchFamily="2" charset="0"/>
            </a:endParaRPr>
          </a:p>
          <a:p>
            <a:pPr marL="0" indent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50000"/>
              </a:spcAft>
              <a:buClrTx/>
              <a:buNone/>
              <a:defRPr/>
            </a:pPr>
            <a:r>
              <a:rPr lang="fr-BE" sz="1200" b="1" kern="0" dirty="0"/>
              <a:t>WHAT IS PADOR?</a:t>
            </a:r>
          </a:p>
          <a:p>
            <a:pPr>
              <a:spcAft>
                <a:spcPct val="50000"/>
              </a:spcAft>
              <a:defRPr/>
            </a:pPr>
            <a:r>
              <a:rPr lang="fr-BE" sz="1200" b="1" kern="0" dirty="0" err="1"/>
              <a:t>P</a:t>
            </a:r>
            <a:r>
              <a:rPr lang="fr-BE" sz="1200" kern="0" dirty="0" err="1"/>
              <a:t>otential</a:t>
            </a:r>
            <a:r>
              <a:rPr lang="fr-BE" sz="1200" kern="0" dirty="0"/>
              <a:t> </a:t>
            </a:r>
            <a:r>
              <a:rPr lang="fr-BE" sz="1200" b="1" kern="0" dirty="0" err="1"/>
              <a:t>A</a:t>
            </a:r>
            <a:r>
              <a:rPr lang="fr-BE" sz="1200" kern="0" dirty="0" err="1"/>
              <a:t>pplicant</a:t>
            </a:r>
            <a:r>
              <a:rPr lang="fr-BE" sz="1200" kern="0" dirty="0"/>
              <a:t> </a:t>
            </a:r>
            <a:r>
              <a:rPr lang="fr-BE" sz="1200" b="1" kern="0" dirty="0"/>
              <a:t>D</a:t>
            </a:r>
            <a:r>
              <a:rPr lang="fr-BE" sz="1200" kern="0" dirty="0"/>
              <a:t>ata </a:t>
            </a:r>
            <a:r>
              <a:rPr lang="fr-BE" sz="1200" b="1" kern="0" dirty="0"/>
              <a:t>O</a:t>
            </a:r>
            <a:r>
              <a:rPr lang="fr-BE" sz="1200" kern="0" dirty="0"/>
              <a:t>nline </a:t>
            </a:r>
            <a:r>
              <a:rPr lang="fr-BE" sz="1200" b="1" kern="0" dirty="0"/>
              <a:t>R</a:t>
            </a:r>
            <a:r>
              <a:rPr lang="fr-BE" sz="1200" kern="0" dirty="0"/>
              <a:t>egistration</a:t>
            </a:r>
          </a:p>
          <a:p>
            <a:pPr>
              <a:spcAft>
                <a:spcPct val="50000"/>
              </a:spcAft>
              <a:defRPr/>
            </a:pPr>
            <a:r>
              <a:rPr lang="fr-BE" sz="1200" kern="0" dirty="0"/>
              <a:t>PADOR </a:t>
            </a:r>
            <a:r>
              <a:rPr lang="fr-BE" sz="1200" kern="0" dirty="0" err="1"/>
              <a:t>is</a:t>
            </a:r>
            <a:r>
              <a:rPr lang="fr-BE" sz="1200" kern="0" dirty="0"/>
              <a:t> an on-line </a:t>
            </a:r>
            <a:r>
              <a:rPr lang="fr-BE" sz="1200" kern="0" dirty="0" err="1"/>
              <a:t>database</a:t>
            </a:r>
            <a:r>
              <a:rPr lang="fr-BE" sz="1200" kern="0" dirty="0"/>
              <a:t> in </a:t>
            </a:r>
            <a:r>
              <a:rPr lang="fr-BE" sz="1200" kern="0" dirty="0" err="1"/>
              <a:t>which</a:t>
            </a:r>
            <a:r>
              <a:rPr lang="fr-BE" sz="1200" kern="0" dirty="0"/>
              <a:t> organisations </a:t>
            </a:r>
            <a:r>
              <a:rPr lang="fr-BE" sz="1200" kern="0" dirty="0" err="1"/>
              <a:t>register</a:t>
            </a:r>
            <a:r>
              <a:rPr lang="fr-BE" sz="1200" kern="0" dirty="0"/>
              <a:t> and update </a:t>
            </a:r>
            <a:r>
              <a:rPr lang="fr-BE" sz="1200" kern="0" dirty="0" err="1"/>
              <a:t>their</a:t>
            </a:r>
            <a:r>
              <a:rPr lang="fr-BE" sz="1200" kern="0" dirty="0"/>
              <a:t> data</a:t>
            </a:r>
          </a:p>
          <a:p>
            <a:pPr>
              <a:spcAft>
                <a:spcPct val="50000"/>
              </a:spcAft>
              <a:defRPr/>
            </a:pPr>
            <a:r>
              <a:rPr lang="fr-BE" sz="1200" kern="0" dirty="0"/>
              <a:t>It serves to </a:t>
            </a:r>
            <a:r>
              <a:rPr lang="fr-BE" sz="1200" kern="0" dirty="0" err="1"/>
              <a:t>evaluate</a:t>
            </a:r>
            <a:r>
              <a:rPr lang="fr-BE" sz="1200" kern="0" dirty="0"/>
              <a:t> the </a:t>
            </a:r>
            <a:r>
              <a:rPr lang="fr-BE" sz="1200" kern="0" dirty="0" err="1"/>
              <a:t>operational</a:t>
            </a:r>
            <a:r>
              <a:rPr lang="fr-BE" sz="1200" kern="0" dirty="0"/>
              <a:t> and </a:t>
            </a:r>
            <a:r>
              <a:rPr lang="fr-BE" sz="1200" kern="0" dirty="0" err="1"/>
              <a:t>financial</a:t>
            </a:r>
            <a:r>
              <a:rPr lang="fr-BE" sz="1200" kern="0" dirty="0"/>
              <a:t> </a:t>
            </a:r>
            <a:r>
              <a:rPr lang="fr-BE" sz="1200" kern="0" dirty="0" err="1"/>
              <a:t>capacity</a:t>
            </a:r>
            <a:r>
              <a:rPr lang="fr-BE" sz="1200" kern="0" dirty="0"/>
              <a:t> of the organisations and </a:t>
            </a:r>
            <a:r>
              <a:rPr lang="fr-BE" sz="1200" kern="0" dirty="0" err="1"/>
              <a:t>their</a:t>
            </a:r>
            <a:r>
              <a:rPr lang="fr-BE" sz="1200" kern="0" dirty="0"/>
              <a:t> </a:t>
            </a:r>
            <a:r>
              <a:rPr lang="fr-BE" sz="1200" kern="0" dirty="0" err="1"/>
              <a:t>eligibility</a:t>
            </a:r>
            <a:r>
              <a:rPr lang="fr-BE" sz="1200" kern="0" dirty="0"/>
              <a:t> to </a:t>
            </a:r>
            <a:r>
              <a:rPr lang="fr-BE" sz="1200" kern="0" dirty="0" err="1"/>
              <a:t>participate</a:t>
            </a:r>
            <a:r>
              <a:rPr lang="fr-BE" sz="1200" kern="0" dirty="0"/>
              <a:t> in calls for </a:t>
            </a:r>
            <a:r>
              <a:rPr lang="fr-BE" sz="1200" kern="0" dirty="0" err="1"/>
              <a:t>proposals</a:t>
            </a:r>
            <a:endParaRPr lang="fr-BE" sz="1200" kern="0" dirty="0"/>
          </a:p>
          <a:p>
            <a:pPr>
              <a:spcAft>
                <a:spcPct val="50000"/>
              </a:spcAft>
              <a:defRPr/>
            </a:pPr>
            <a:r>
              <a:rPr lang="fr-BE" dirty="0">
                <a:solidFill>
                  <a:schemeClr val="tx1"/>
                </a:solidFill>
              </a:rPr>
              <a:t>PADOR </a:t>
            </a:r>
            <a:r>
              <a:rPr lang="fr-BE" dirty="0" err="1">
                <a:solidFill>
                  <a:schemeClr val="tx1"/>
                </a:solidFill>
              </a:rPr>
              <a:t>website</a:t>
            </a:r>
            <a:r>
              <a:rPr lang="fr-BE" dirty="0">
                <a:solidFill>
                  <a:schemeClr val="tx1"/>
                </a:solidFill>
              </a:rPr>
              <a:t>: </a:t>
            </a:r>
            <a:r>
              <a:rPr lang="en-GB" dirty="0">
                <a:hlinkClick r:id="rId3"/>
              </a:rPr>
              <a:t>https://webgate.ec.europa.eu/pador</a:t>
            </a:r>
            <a:r>
              <a:rPr lang="en-GB" dirty="0"/>
              <a:t> </a:t>
            </a:r>
            <a:endParaRPr lang="pt-PT" dirty="0">
              <a:effectLst/>
              <a:latin typeface="Helvetica" pitchFamily="2" charset="0"/>
            </a:endParaRPr>
          </a:p>
          <a:p>
            <a:endParaRPr lang="pt-PT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fr-BE" altLang="en-US" sz="1200" dirty="0">
                <a:solidFill>
                  <a:schemeClr val="tx1"/>
                </a:solidFill>
              </a:rPr>
              <a:t>NOTE: </a:t>
            </a:r>
            <a:r>
              <a:rPr lang="fr-BE" altLang="en-US" sz="1200" dirty="0" err="1">
                <a:solidFill>
                  <a:schemeClr val="tx1"/>
                </a:solidFill>
              </a:rPr>
              <a:t>before</a:t>
            </a:r>
            <a:r>
              <a:rPr lang="fr-BE" altLang="en-US" sz="1200" dirty="0">
                <a:solidFill>
                  <a:schemeClr val="tx1"/>
                </a:solidFill>
              </a:rPr>
              <a:t> </a:t>
            </a:r>
            <a:r>
              <a:rPr lang="fr-BE" altLang="en-US" sz="1200" dirty="0" err="1">
                <a:solidFill>
                  <a:schemeClr val="tx1"/>
                </a:solidFill>
              </a:rPr>
              <a:t>registering</a:t>
            </a:r>
            <a:r>
              <a:rPr lang="fr-BE" altLang="en-US" sz="1200" dirty="0">
                <a:solidFill>
                  <a:schemeClr val="tx1"/>
                </a:solidFill>
              </a:rPr>
              <a:t>, </a:t>
            </a:r>
            <a:r>
              <a:rPr lang="fr-BE" altLang="en-US" sz="1200" b="1" dirty="0">
                <a:solidFill>
                  <a:schemeClr val="tx1"/>
                </a:solidFill>
              </a:rPr>
              <a:t>double check to </a:t>
            </a:r>
            <a:r>
              <a:rPr lang="fr-BE" altLang="en-US" sz="1200" b="1" dirty="0" err="1">
                <a:solidFill>
                  <a:schemeClr val="tx1"/>
                </a:solidFill>
              </a:rPr>
              <a:t>make</a:t>
            </a:r>
            <a:r>
              <a:rPr lang="fr-BE" altLang="en-US" sz="1200" b="1" dirty="0">
                <a:solidFill>
                  <a:schemeClr val="tx1"/>
                </a:solidFill>
              </a:rPr>
              <a:t> sure </a:t>
            </a:r>
            <a:r>
              <a:rPr lang="fr-BE" altLang="en-US" sz="1200" b="1" dirty="0" err="1">
                <a:solidFill>
                  <a:schemeClr val="tx1"/>
                </a:solidFill>
              </a:rPr>
              <a:t>that</a:t>
            </a:r>
            <a:r>
              <a:rPr lang="fr-BE" altLang="en-US" sz="1200" b="1" dirty="0">
                <a:solidFill>
                  <a:schemeClr val="tx1"/>
                </a:solidFill>
              </a:rPr>
              <a:t> </a:t>
            </a:r>
            <a:r>
              <a:rPr lang="fr-BE" altLang="en-US" sz="1200" b="1" dirty="0" err="1">
                <a:solidFill>
                  <a:schemeClr val="tx1"/>
                </a:solidFill>
              </a:rPr>
              <a:t>your</a:t>
            </a:r>
            <a:r>
              <a:rPr lang="fr-BE" altLang="en-US" sz="1200" b="1" dirty="0">
                <a:solidFill>
                  <a:schemeClr val="tx1"/>
                </a:solidFill>
              </a:rPr>
              <a:t> organisation </a:t>
            </a:r>
            <a:r>
              <a:rPr lang="fr-BE" altLang="en-US" sz="1200" b="1" dirty="0" err="1">
                <a:solidFill>
                  <a:schemeClr val="tx1"/>
                </a:solidFill>
              </a:rPr>
              <a:t>is</a:t>
            </a:r>
            <a:r>
              <a:rPr lang="fr-BE" altLang="en-US" sz="1200" dirty="0">
                <a:solidFill>
                  <a:schemeClr val="tx1"/>
                </a:solidFill>
              </a:rPr>
              <a:t> </a:t>
            </a:r>
            <a:r>
              <a:rPr lang="fr-BE" altLang="en-US" sz="1200" b="1" dirty="0">
                <a:solidFill>
                  <a:schemeClr val="tx1"/>
                </a:solidFill>
              </a:rPr>
              <a:t>not </a:t>
            </a:r>
            <a:r>
              <a:rPr lang="fr-BE" altLang="en-US" sz="1200" b="1" dirty="0" err="1">
                <a:solidFill>
                  <a:schemeClr val="tx1"/>
                </a:solidFill>
              </a:rPr>
              <a:t>already</a:t>
            </a:r>
            <a:r>
              <a:rPr lang="fr-BE" altLang="en-US" sz="1200" b="1" dirty="0">
                <a:solidFill>
                  <a:schemeClr val="tx1"/>
                </a:solidFill>
              </a:rPr>
              <a:t> </a:t>
            </a:r>
            <a:r>
              <a:rPr lang="fr-BE" altLang="en-US" sz="1200" b="1" dirty="0" err="1">
                <a:solidFill>
                  <a:schemeClr val="tx1"/>
                </a:solidFill>
              </a:rPr>
              <a:t>registered</a:t>
            </a:r>
            <a:endParaRPr lang="fr-BE" altLang="en-US" sz="1200" b="1" dirty="0">
              <a:solidFill>
                <a:schemeClr val="tx1"/>
              </a:solidFill>
            </a:endParaRPr>
          </a:p>
          <a:p>
            <a:pPr marL="0" indent="0">
              <a:spcAft>
                <a:spcPct val="50000"/>
              </a:spcAft>
              <a:buNone/>
            </a:pPr>
            <a:r>
              <a:rPr lang="fr-BE" sz="1200" dirty="0">
                <a:solidFill>
                  <a:schemeClr val="tx1"/>
                </a:solidFill>
              </a:rPr>
              <a:t>Once </a:t>
            </a:r>
            <a:r>
              <a:rPr lang="fr-BE" sz="1200" dirty="0" err="1">
                <a:solidFill>
                  <a:schemeClr val="tx1"/>
                </a:solidFill>
              </a:rPr>
              <a:t>registered</a:t>
            </a:r>
            <a:r>
              <a:rPr lang="fr-BE" sz="1200" dirty="0">
                <a:solidFill>
                  <a:schemeClr val="tx1"/>
                </a:solidFill>
              </a:rPr>
              <a:t> in PADOR, </a:t>
            </a:r>
            <a:r>
              <a:rPr lang="fr-BE" sz="1200" dirty="0" err="1">
                <a:solidFill>
                  <a:schemeClr val="tx1"/>
                </a:solidFill>
              </a:rPr>
              <a:t>you</a:t>
            </a:r>
            <a:r>
              <a:rPr lang="fr-BE" sz="1200" dirty="0">
                <a:solidFill>
                  <a:schemeClr val="tx1"/>
                </a:solidFill>
              </a:rPr>
              <a:t> </a:t>
            </a:r>
            <a:r>
              <a:rPr lang="fr-BE" sz="1200" dirty="0" err="1">
                <a:solidFill>
                  <a:schemeClr val="tx1"/>
                </a:solidFill>
              </a:rPr>
              <a:t>will</a:t>
            </a:r>
            <a:r>
              <a:rPr lang="fr-BE" sz="1200" dirty="0">
                <a:solidFill>
                  <a:schemeClr val="tx1"/>
                </a:solidFill>
              </a:rPr>
              <a:t> </a:t>
            </a:r>
            <a:r>
              <a:rPr lang="fr-BE" sz="1200" dirty="0" err="1">
                <a:solidFill>
                  <a:schemeClr val="tx1"/>
                </a:solidFill>
              </a:rPr>
              <a:t>get</a:t>
            </a:r>
            <a:r>
              <a:rPr lang="fr-BE" sz="1200" dirty="0">
                <a:solidFill>
                  <a:schemeClr val="tx1"/>
                </a:solidFill>
              </a:rPr>
              <a:t> a </a:t>
            </a:r>
            <a:r>
              <a:rPr lang="fr-BE" sz="1200" b="1" dirty="0" err="1">
                <a:solidFill>
                  <a:schemeClr val="tx1"/>
                </a:solidFill>
              </a:rPr>
              <a:t>EuropeAid</a:t>
            </a:r>
            <a:r>
              <a:rPr lang="fr-BE" sz="1200" b="1" dirty="0">
                <a:solidFill>
                  <a:schemeClr val="tx1"/>
                </a:solidFill>
              </a:rPr>
              <a:t> ID</a:t>
            </a:r>
          </a:p>
          <a:p>
            <a:endParaRPr lang="pt-PT" dirty="0"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  <a:spcAft>
                <a:spcPct val="50000"/>
              </a:spcAft>
            </a:pPr>
            <a:r>
              <a:rPr lang="fr-BE" altLang="en-US" sz="2000" dirty="0">
                <a:solidFill>
                  <a:schemeClr val="tx1"/>
                </a:solidFill>
              </a:rPr>
              <a:t>Helpdesk for questions </a:t>
            </a:r>
            <a:r>
              <a:rPr lang="fr-BE" altLang="en-US" sz="2000" dirty="0" err="1">
                <a:solidFill>
                  <a:schemeClr val="tx1"/>
                </a:solidFill>
              </a:rPr>
              <a:t>related</a:t>
            </a:r>
            <a:r>
              <a:rPr lang="fr-BE" altLang="en-US" sz="2000" dirty="0">
                <a:solidFill>
                  <a:schemeClr val="tx1"/>
                </a:solidFill>
              </a:rPr>
              <a:t> to the </a:t>
            </a:r>
            <a:r>
              <a:rPr lang="fr-BE" altLang="en-US" sz="2000" dirty="0" err="1">
                <a:solidFill>
                  <a:schemeClr val="tx1"/>
                </a:solidFill>
              </a:rPr>
              <a:t>functioning</a:t>
            </a:r>
            <a:r>
              <a:rPr lang="fr-BE" altLang="en-US" sz="2000" dirty="0">
                <a:solidFill>
                  <a:schemeClr val="tx1"/>
                </a:solidFill>
              </a:rPr>
              <a:t> of PADOR:</a:t>
            </a:r>
          </a:p>
          <a:p>
            <a:pPr lvl="1">
              <a:spcAft>
                <a:spcPct val="50000"/>
              </a:spcAft>
              <a:buFont typeface="Wingdings" panose="05000000000000000000" pitchFamily="2" charset="2"/>
              <a:buChar char="v"/>
            </a:pPr>
            <a:r>
              <a:rPr lang="en-GB" dirty="0">
                <a:hlinkClick r:id="rId4"/>
              </a:rPr>
              <a:t>INTPA-SUPPORT-SERVICES@ec.europa.eu</a:t>
            </a:r>
            <a:endParaRPr lang="en-GB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0C76C-B482-46C0-9ACC-6685F088AE2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26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0C76C-B482-46C0-9ACC-6685F088AE2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50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en-US" altLang="en-US" sz="1200" b="1" dirty="0">
                <a:solidFill>
                  <a:srgbClr val="FF0000"/>
                </a:solidFill>
                <a:sym typeface="Open Sans Light" panose="020B0306030504020204" pitchFamily="34" charset="0"/>
              </a:rPr>
              <a:t>Here are some general recommendations to keep in mind when designing your proposal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endParaRPr lang="en-US" altLang="en-US" sz="1200" b="1" dirty="0">
              <a:solidFill>
                <a:srgbClr val="FF0000"/>
              </a:solidFill>
              <a:sym typeface="Open Sans Light" panose="020B0306030504020204" pitchFamily="34" charset="0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1200" dirty="0">
                <a:solidFill>
                  <a:srgbClr val="303546"/>
                </a:solidFill>
                <a:latin typeface="+mn-lt"/>
                <a:sym typeface="Open Sans Light" panose="020B0306030504020204" pitchFamily="34" charset="0"/>
              </a:rPr>
              <a:t>Structure your proposal in a </a:t>
            </a:r>
            <a:r>
              <a:rPr lang="en-US" altLang="en-US" sz="1200" b="1" dirty="0">
                <a:solidFill>
                  <a:srgbClr val="FF0000"/>
                </a:solidFill>
                <a:latin typeface="+mn-lt"/>
                <a:sym typeface="Open Sans Light" panose="020B0306030504020204" pitchFamily="34" charset="0"/>
              </a:rPr>
              <a:t>logical and coherent manner</a:t>
            </a:r>
            <a:r>
              <a:rPr lang="en-US" altLang="en-US" sz="1200" dirty="0">
                <a:solidFill>
                  <a:srgbClr val="303546"/>
                </a:solidFill>
                <a:latin typeface="+mn-lt"/>
                <a:sym typeface="Open Sans Light" panose="020B0306030504020204" pitchFamily="34" charset="0"/>
              </a:rPr>
              <a:t>. </a:t>
            </a:r>
          </a:p>
          <a:p>
            <a:pPr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1200" dirty="0">
                <a:solidFill>
                  <a:srgbClr val="303546"/>
                </a:solidFill>
                <a:latin typeface="+mn-lt"/>
                <a:sym typeface="Open Sans Light" panose="020B0306030504020204" pitchFamily="34" charset="0"/>
              </a:rPr>
              <a:t>The project title should be </a:t>
            </a:r>
            <a:r>
              <a:rPr lang="en-US" altLang="en-US" sz="1200" b="1" dirty="0">
                <a:solidFill>
                  <a:srgbClr val="FF0000"/>
                </a:solidFill>
                <a:latin typeface="+mn-lt"/>
                <a:sym typeface="Open Sans Light" panose="020B0306030504020204" pitchFamily="34" charset="0"/>
              </a:rPr>
              <a:t>short and engaging </a:t>
            </a:r>
            <a:r>
              <a:rPr lang="en-US" altLang="en-US" sz="1200" dirty="0">
                <a:solidFill>
                  <a:srgbClr val="303546"/>
                </a:solidFill>
                <a:latin typeface="+mn-lt"/>
                <a:sym typeface="Open Sans Light" panose="020B0306030504020204" pitchFamily="34" charset="0"/>
              </a:rPr>
              <a:t>to facilitate communicating about the project.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/>
            </a:r>
            <a:br>
              <a:rPr lang="pt-PT" dirty="0"/>
            </a:br>
            <a:r>
              <a:rPr lang="en-US" altLang="en-US" sz="1200" b="1" dirty="0">
                <a:solidFill>
                  <a:srgbClr val="FF0000"/>
                </a:solidFill>
                <a:sym typeface="Open Sans Light" panose="020B0306030504020204" pitchFamily="34" charset="0"/>
              </a:rPr>
              <a:t>Use the Logical Framework as a planning tool</a:t>
            </a:r>
            <a:r>
              <a:rPr lang="en-US" altLang="en-US" sz="1200" b="1" dirty="0">
                <a:solidFill>
                  <a:srgbClr val="C00000"/>
                </a:solidFill>
                <a:sym typeface="Open Sans Light" panose="020B0306030504020204" pitchFamily="34" charset="0"/>
              </a:rPr>
              <a:t>. </a:t>
            </a:r>
            <a:r>
              <a:rPr lang="en-US" altLang="en-US" sz="1200" dirty="0">
                <a:solidFill>
                  <a:srgbClr val="303546"/>
                </a:solidFill>
                <a:sym typeface="Open Sans Light" panose="020B0306030504020204" pitchFamily="34" charset="0"/>
              </a:rPr>
              <a:t>Draft a Logical Framework before writing the application form and use it to provide information for the Description of the action.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endParaRPr lang="en-US" altLang="en-US" sz="1200" b="1" dirty="0">
              <a:solidFill>
                <a:srgbClr val="FF0000"/>
              </a:solidFill>
              <a:sym typeface="Open Sans Light" panose="020B0306030504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en-GB" sz="1200" dirty="0">
                <a:solidFill>
                  <a:srgbClr val="303546"/>
                </a:solidFill>
              </a:rPr>
              <a:t>The preparation of your proposal should be </a:t>
            </a:r>
            <a:r>
              <a:rPr lang="en-GB" sz="1200" b="1" dirty="0">
                <a:solidFill>
                  <a:srgbClr val="FF0000"/>
                </a:solidFill>
              </a:rPr>
              <a:t>a collaborative effor</a:t>
            </a:r>
            <a:r>
              <a:rPr lang="en-GB" sz="1200" b="1" dirty="0">
                <a:solidFill>
                  <a:srgbClr val="C00000"/>
                </a:solidFill>
              </a:rPr>
              <a:t>t </a:t>
            </a:r>
            <a:r>
              <a:rPr lang="en-GB" sz="1200" dirty="0">
                <a:solidFill>
                  <a:srgbClr val="303546"/>
                </a:solidFill>
              </a:rPr>
              <a:t>(participatory approach) and be built </a:t>
            </a:r>
            <a:r>
              <a:rPr lang="en-GB" sz="1200" b="1" dirty="0">
                <a:solidFill>
                  <a:srgbClr val="FF0000"/>
                </a:solidFill>
              </a:rPr>
              <a:t>on stakeholders consultations</a:t>
            </a:r>
            <a:r>
              <a:rPr lang="en-GB" sz="1200" dirty="0">
                <a:solidFill>
                  <a:srgbClr val="303546"/>
                </a:solidFill>
              </a:rPr>
              <a:t>. </a:t>
            </a:r>
            <a:r>
              <a:rPr lang="pt-PT" dirty="0" err="1"/>
              <a:t>Be</a:t>
            </a:r>
            <a:r>
              <a:rPr lang="pt-PT" dirty="0"/>
              <a:t> clear in </a:t>
            </a:r>
            <a:r>
              <a:rPr lang="pt-PT" dirty="0" err="1"/>
              <a:t>identifying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b="1" dirty="0"/>
              <a:t>target </a:t>
            </a:r>
            <a:r>
              <a:rPr lang="pt-PT" b="1" dirty="0" err="1"/>
              <a:t>groups</a:t>
            </a:r>
            <a:r>
              <a:rPr lang="pt-PT" b="1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their</a:t>
            </a:r>
            <a:r>
              <a:rPr lang="pt-PT" dirty="0"/>
              <a:t> </a:t>
            </a:r>
            <a:r>
              <a:rPr lang="pt-PT" b="1" dirty="0" err="1"/>
              <a:t>needs</a:t>
            </a:r>
            <a:r>
              <a:rPr lang="pt-PT" dirty="0"/>
              <a:t>. </a:t>
            </a:r>
            <a:r>
              <a:rPr lang="pt-PT" dirty="0" err="1"/>
              <a:t>Demonstrate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know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target </a:t>
            </a:r>
            <a:r>
              <a:rPr lang="pt-PT" dirty="0" err="1"/>
              <a:t>group</a:t>
            </a:r>
            <a:r>
              <a:rPr lang="pt-PT" dirty="0"/>
              <a:t> </a:t>
            </a:r>
            <a:r>
              <a:rPr lang="pt-PT" dirty="0" err="1"/>
              <a:t>well</a:t>
            </a:r>
            <a:r>
              <a:rPr lang="pt-PT" dirty="0"/>
              <a:t>,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been</a:t>
            </a:r>
            <a:r>
              <a:rPr lang="pt-PT" dirty="0"/>
              <a:t> </a:t>
            </a:r>
            <a:r>
              <a:rPr lang="pt-PT" dirty="0" err="1"/>
              <a:t>involved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design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proposal</a:t>
            </a:r>
            <a:r>
              <a:rPr lang="pt-PT" dirty="0"/>
              <a:t>.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specific</a:t>
            </a:r>
            <a:r>
              <a:rPr lang="pt-PT" dirty="0"/>
              <a:t>, </a:t>
            </a:r>
            <a:r>
              <a:rPr lang="pt-PT" dirty="0" err="1"/>
              <a:t>rather</a:t>
            </a:r>
            <a:r>
              <a:rPr lang="pt-PT" dirty="0"/>
              <a:t>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choosing</a:t>
            </a:r>
            <a:r>
              <a:rPr lang="pt-PT" dirty="0"/>
              <a:t> </a:t>
            </a:r>
            <a:r>
              <a:rPr lang="pt-PT" dirty="0" err="1"/>
              <a:t>overly</a:t>
            </a:r>
            <a:r>
              <a:rPr lang="pt-PT" dirty="0"/>
              <a:t> </a:t>
            </a:r>
            <a:r>
              <a:rPr lang="pt-PT" dirty="0" err="1"/>
              <a:t>broad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ambitious</a:t>
            </a:r>
            <a:r>
              <a:rPr lang="pt-PT" dirty="0"/>
              <a:t> target </a:t>
            </a:r>
            <a:r>
              <a:rPr lang="pt-PT" dirty="0" err="1"/>
              <a:t>groups</a:t>
            </a:r>
            <a:r>
              <a:rPr lang="pt-PT" dirty="0"/>
              <a:t> (e.g. ”</a:t>
            </a:r>
            <a:r>
              <a:rPr lang="pt-PT" dirty="0" err="1"/>
              <a:t>Youth</a:t>
            </a:r>
            <a:r>
              <a:rPr lang="pt-PT" dirty="0"/>
              <a:t> </a:t>
            </a:r>
            <a:r>
              <a:rPr lang="pt-PT" dirty="0" err="1"/>
              <a:t>groups</a:t>
            </a:r>
            <a:r>
              <a:rPr lang="pt-PT" dirty="0"/>
              <a:t>" </a:t>
            </a:r>
            <a:r>
              <a:rPr lang="pt-PT" dirty="0" err="1"/>
              <a:t>without</a:t>
            </a:r>
            <a:r>
              <a:rPr lang="pt-PT" dirty="0"/>
              <a:t> </a:t>
            </a:r>
            <a:r>
              <a:rPr lang="pt-PT" dirty="0" err="1"/>
              <a:t>quantifying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identifying</a:t>
            </a:r>
            <a:r>
              <a:rPr lang="pt-PT" dirty="0"/>
              <a:t> </a:t>
            </a:r>
            <a:r>
              <a:rPr lang="pt-PT" dirty="0" err="1"/>
              <a:t>selection</a:t>
            </a:r>
            <a:r>
              <a:rPr lang="pt-PT" dirty="0"/>
              <a:t> </a:t>
            </a:r>
            <a:r>
              <a:rPr lang="pt-PT" dirty="0" err="1"/>
              <a:t>criteria</a:t>
            </a:r>
            <a:r>
              <a:rPr lang="pt-PT" dirty="0"/>
              <a:t>).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303546"/>
                </a:solidFill>
              </a:rPr>
              <a:t>Don’t just declare  commitment to </a:t>
            </a:r>
            <a:r>
              <a:rPr lang="en-GB" sz="1200" b="1" dirty="0">
                <a:solidFill>
                  <a:srgbClr val="FF0000"/>
                </a:solidFill>
              </a:rPr>
              <a:t>human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b="1" dirty="0">
                <a:solidFill>
                  <a:srgbClr val="FF0000"/>
                </a:solidFill>
              </a:rPr>
              <a:t>rights-based approach </a:t>
            </a:r>
            <a:r>
              <a:rPr lang="en-GB" sz="1200" dirty="0">
                <a:solidFill>
                  <a:srgbClr val="303546"/>
                </a:solidFill>
              </a:rPr>
              <a:t>and </a:t>
            </a:r>
            <a:r>
              <a:rPr lang="en-GB" sz="1200" b="1" dirty="0">
                <a:solidFill>
                  <a:srgbClr val="FF0000"/>
                </a:solidFill>
              </a:rPr>
              <a:t>gender equality</a:t>
            </a:r>
            <a:r>
              <a:rPr lang="en-GB" sz="1200" dirty="0">
                <a:solidFill>
                  <a:srgbClr val="303546"/>
                </a:solidFill>
              </a:rPr>
              <a:t>: show how your action focuses on relevant issues and has a relevant implementation strategy.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  <a:p>
            <a:r>
              <a:rPr lang="pt-PT" dirty="0" err="1"/>
              <a:t>Identify</a:t>
            </a:r>
            <a:r>
              <a:rPr lang="pt-PT" dirty="0"/>
              <a:t> </a:t>
            </a:r>
            <a:r>
              <a:rPr lang="pt-PT" b="1" dirty="0" err="1"/>
              <a:t>potential</a:t>
            </a:r>
            <a:r>
              <a:rPr lang="pt-PT" dirty="0"/>
              <a:t> </a:t>
            </a:r>
            <a:r>
              <a:rPr lang="pt-PT" b="1" dirty="0" err="1"/>
              <a:t>risks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clearly</a:t>
            </a:r>
            <a:r>
              <a:rPr lang="pt-PT" dirty="0"/>
              <a:t> </a:t>
            </a:r>
            <a:r>
              <a:rPr lang="pt-PT" dirty="0" err="1"/>
              <a:t>explain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mitigation</a:t>
            </a:r>
            <a:r>
              <a:rPr lang="pt-PT" dirty="0"/>
              <a:t> </a:t>
            </a:r>
            <a:r>
              <a:rPr lang="pt-PT" dirty="0" err="1"/>
              <a:t>strategies</a:t>
            </a:r>
            <a:r>
              <a:rPr lang="pt-PT" dirty="0"/>
              <a:t> to </a:t>
            </a:r>
            <a:r>
              <a:rPr lang="pt-PT" dirty="0" err="1"/>
              <a:t>increase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viability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proposal</a:t>
            </a:r>
            <a:r>
              <a:rPr lang="pt-PT" dirty="0"/>
              <a:t>. PLEASE NOTE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form</a:t>
            </a:r>
            <a:r>
              <a:rPr lang="pt-PT" dirty="0"/>
              <a:t> does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ask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to </a:t>
            </a:r>
            <a:r>
              <a:rPr lang="pt-PT" dirty="0" err="1"/>
              <a:t>elaborate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external</a:t>
            </a:r>
            <a:r>
              <a:rPr lang="pt-PT" dirty="0"/>
              <a:t> </a:t>
            </a:r>
            <a:r>
              <a:rPr lang="pt-PT" dirty="0" err="1"/>
              <a:t>factors</a:t>
            </a:r>
            <a:r>
              <a:rPr lang="pt-PT" dirty="0"/>
              <a:t> in </a:t>
            </a:r>
            <a:r>
              <a:rPr lang="pt-PT" dirty="0" err="1"/>
              <a:t>any</a:t>
            </a:r>
            <a:r>
              <a:rPr lang="pt-PT" dirty="0"/>
              <a:t> </a:t>
            </a:r>
            <a:r>
              <a:rPr lang="pt-PT" dirty="0" err="1"/>
              <a:t>section</a:t>
            </a:r>
            <a:r>
              <a:rPr lang="pt-PT" dirty="0"/>
              <a:t>, </a:t>
            </a:r>
            <a:r>
              <a:rPr lang="pt-PT" dirty="0" err="1"/>
              <a:t>but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evaluation</a:t>
            </a:r>
            <a:r>
              <a:rPr lang="pt-PT" dirty="0"/>
              <a:t> </a:t>
            </a:r>
            <a:r>
              <a:rPr lang="pt-PT" dirty="0" err="1"/>
              <a:t>grid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a </a:t>
            </a:r>
            <a:r>
              <a:rPr lang="pt-PT" dirty="0" err="1"/>
              <a:t>specific</a:t>
            </a:r>
            <a:r>
              <a:rPr lang="pt-PT" dirty="0"/>
              <a:t> </a:t>
            </a:r>
            <a:r>
              <a:rPr lang="pt-PT" dirty="0" err="1"/>
              <a:t>question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subject</a:t>
            </a:r>
            <a:r>
              <a:rPr lang="pt-PT" dirty="0"/>
              <a:t>.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evaluator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search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answer</a:t>
            </a:r>
            <a:r>
              <a:rPr lang="pt-PT" dirty="0"/>
              <a:t> in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proposal</a:t>
            </a:r>
            <a:r>
              <a:rPr lang="pt-PT" dirty="0"/>
              <a:t>.</a:t>
            </a:r>
            <a:br>
              <a:rPr lang="pt-PT" dirty="0"/>
            </a:br>
            <a:endParaRPr lang="pt-PT" dirty="0"/>
          </a:p>
          <a:p>
            <a:r>
              <a:rPr lang="pt-PT" dirty="0" err="1"/>
              <a:t>Explain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b="1" dirty="0"/>
              <a:t>role,</a:t>
            </a:r>
            <a:r>
              <a:rPr lang="pt-PT" dirty="0"/>
              <a:t> </a:t>
            </a:r>
            <a:r>
              <a:rPr lang="pt-PT" dirty="0" err="1"/>
              <a:t>experience</a:t>
            </a:r>
            <a:r>
              <a:rPr lang="pt-PT" dirty="0"/>
              <a:t>, </a:t>
            </a:r>
            <a:r>
              <a:rPr lang="pt-PT" dirty="0" err="1"/>
              <a:t>reputation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relationships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consortium</a:t>
            </a:r>
            <a:r>
              <a:rPr lang="pt-PT" dirty="0"/>
              <a:t> </a:t>
            </a:r>
            <a:r>
              <a:rPr lang="pt-PT" dirty="0" err="1"/>
              <a:t>members</a:t>
            </a:r>
            <a:r>
              <a:rPr lang="pt-PT" dirty="0"/>
              <a:t>.</a:t>
            </a:r>
            <a:br>
              <a:rPr lang="pt-PT" dirty="0"/>
            </a:br>
            <a:endParaRPr lang="pt-PT" dirty="0"/>
          </a:p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evaluator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only</a:t>
            </a:r>
            <a:r>
              <a:rPr lang="pt-PT" dirty="0"/>
              <a:t> </a:t>
            </a:r>
            <a:r>
              <a:rPr lang="pt-PT" dirty="0" err="1"/>
              <a:t>read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Concept</a:t>
            </a:r>
            <a:r>
              <a:rPr lang="pt-PT" dirty="0"/>
              <a:t> note, </a:t>
            </a:r>
            <a:r>
              <a:rPr lang="pt-PT" dirty="0" err="1"/>
              <a:t>they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research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organisation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.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important</a:t>
            </a:r>
            <a:r>
              <a:rPr lang="pt-PT" dirty="0"/>
              <a:t> to </a:t>
            </a:r>
            <a:r>
              <a:rPr lang="pt-PT" dirty="0" err="1"/>
              <a:t>explain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added</a:t>
            </a:r>
            <a:r>
              <a:rPr lang="pt-PT" dirty="0"/>
              <a:t> </a:t>
            </a:r>
            <a:r>
              <a:rPr lang="pt-PT" dirty="0" err="1"/>
              <a:t>value</a:t>
            </a:r>
            <a:r>
              <a:rPr lang="pt-PT" dirty="0"/>
              <a:t> as a </a:t>
            </a:r>
            <a:r>
              <a:rPr lang="pt-PT" dirty="0" err="1"/>
              <a:t>potential</a:t>
            </a:r>
            <a:r>
              <a:rPr lang="pt-PT" dirty="0"/>
              <a:t> EU </a:t>
            </a:r>
            <a:r>
              <a:rPr lang="pt-PT" dirty="0" err="1"/>
              <a:t>partner</a:t>
            </a:r>
            <a:r>
              <a:rPr lang="pt-PT" dirty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95909-989E-46E9-BDF9-A472421A36D1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7689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Familiarise yourself with the evaluation grid provided in the Guidelines.</a:t>
            </a:r>
          </a:p>
          <a:p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Conduct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a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comprehensive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review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of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your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Concept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Note,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comparing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it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to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the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evaluation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grid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, to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ensure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that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all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the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questions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in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the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grid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are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effectively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 </a:t>
            </a:r>
            <a:r>
              <a:rPr lang="pt-PT" b="0" i="0" dirty="0" err="1">
                <a:solidFill>
                  <a:srgbClr val="0D0D0D"/>
                </a:solidFill>
                <a:effectLst/>
                <a:latin typeface="+mn-lt"/>
              </a:rPr>
              <a:t>addressed</a:t>
            </a:r>
            <a:r>
              <a:rPr lang="pt-PT" b="0" i="0" dirty="0">
                <a:solidFill>
                  <a:srgbClr val="0D0D0D"/>
                </a:solidFill>
                <a:effectLst/>
                <a:latin typeface="+mn-lt"/>
              </a:rPr>
              <a:t>.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  <a:p>
            <a:r>
              <a:rPr lang="pt-PT" dirty="0"/>
              <a:t>- </a:t>
            </a:r>
            <a:r>
              <a:rPr lang="pt-PT" b="1" dirty="0" err="1"/>
              <a:t>All</a:t>
            </a:r>
            <a:r>
              <a:rPr lang="pt-PT" b="1" dirty="0"/>
              <a:t> </a:t>
            </a:r>
            <a:r>
              <a:rPr lang="pt-PT" b="1" dirty="0" err="1"/>
              <a:t>elements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grid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scored</a:t>
            </a:r>
            <a:endParaRPr lang="pt-PT" dirty="0"/>
          </a:p>
          <a:p>
            <a:pPr algn="just"/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95909-989E-46E9-BDF9-A472421A36D1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0543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PT" dirty="0" err="1">
                <a:effectLst/>
                <a:latin typeface="Times New Roman" panose="02020603050405020304" pitchFamily="18" charset="0"/>
              </a:rPr>
              <a:t>Once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all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concept</a:t>
            </a:r>
            <a:r>
              <a:rPr lang="pt-PT" dirty="0">
                <a:effectLst/>
                <a:latin typeface="Times New Roman" panose="02020603050405020304" pitchFamily="18" charset="0"/>
              </a:rPr>
              <a:t> notes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have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been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assessed</a:t>
            </a:r>
            <a:r>
              <a:rPr lang="pt-PT" dirty="0">
                <a:effectLst/>
                <a:latin typeface="Times New Roman" panose="02020603050405020304" pitchFamily="18" charset="0"/>
              </a:rPr>
              <a:t>, a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list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will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be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drawn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up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with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proposed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actions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ranked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according</a:t>
            </a:r>
            <a:r>
              <a:rPr lang="pt-PT" dirty="0">
                <a:effectLst/>
                <a:latin typeface="Times New Roman" panose="02020603050405020304" pitchFamily="18" charset="0"/>
              </a:rPr>
              <a:t> to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their</a:t>
            </a:r>
            <a:r>
              <a:rPr lang="pt-PT" dirty="0">
                <a:effectLst/>
                <a:latin typeface="Times New Roman" panose="02020603050405020304" pitchFamily="18" charset="0"/>
              </a:rPr>
              <a:t> total score. </a:t>
            </a:r>
          </a:p>
          <a:p>
            <a:pPr algn="just"/>
            <a:r>
              <a:rPr lang="pt-PT" dirty="0" err="1">
                <a:effectLst/>
                <a:latin typeface="Times New Roman" panose="02020603050405020304" pitchFamily="18" charset="0"/>
              </a:rPr>
              <a:t>Firstly</a:t>
            </a:r>
            <a:r>
              <a:rPr lang="pt-PT" dirty="0">
                <a:effectLst/>
                <a:latin typeface="Times New Roman" panose="02020603050405020304" pitchFamily="18" charset="0"/>
              </a:rPr>
              <a:t>,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only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concept</a:t>
            </a:r>
            <a:r>
              <a:rPr lang="pt-PT" dirty="0">
                <a:effectLst/>
                <a:latin typeface="Times New Roman" panose="02020603050405020304" pitchFamily="18" charset="0"/>
              </a:rPr>
              <a:t> notes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with</a:t>
            </a:r>
            <a:r>
              <a:rPr lang="pt-PT" dirty="0">
                <a:effectLst/>
                <a:latin typeface="Times New Roman" panose="02020603050405020304" pitchFamily="18" charset="0"/>
              </a:rPr>
              <a:t> a score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at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least</a:t>
            </a:r>
            <a:r>
              <a:rPr lang="pt-PT" dirty="0">
                <a:effectLst/>
                <a:latin typeface="Times New Roman" panose="02020603050405020304" pitchFamily="18" charset="0"/>
              </a:rPr>
              <a:t> 30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will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be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considered</a:t>
            </a:r>
            <a:r>
              <a:rPr lang="pt-PT" dirty="0">
                <a:effectLst/>
                <a:latin typeface="Times New Roman" panose="02020603050405020304" pitchFamily="18" charset="0"/>
              </a:rPr>
              <a:t> for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pre-selection</a:t>
            </a:r>
            <a:r>
              <a:rPr lang="pt-PT" dirty="0">
                <a:effectLst/>
                <a:latin typeface="Times New Roman" panose="02020603050405020304" pitchFamily="18" charset="0"/>
              </a:rPr>
              <a:t>. </a:t>
            </a:r>
          </a:p>
          <a:p>
            <a:pPr algn="just"/>
            <a:r>
              <a:rPr lang="pt-PT" dirty="0" err="1">
                <a:effectLst/>
                <a:latin typeface="Times New Roman" panose="02020603050405020304" pitchFamily="18" charset="0"/>
              </a:rPr>
              <a:t>Secondly</a:t>
            </a:r>
            <a:r>
              <a:rPr lang="pt-PT" dirty="0">
                <a:effectLst/>
                <a:latin typeface="Times New Roman" panose="02020603050405020304" pitchFamily="18" charset="0"/>
              </a:rPr>
              <a:t>,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number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concept</a:t>
            </a:r>
            <a:r>
              <a:rPr lang="pt-PT" dirty="0">
                <a:effectLst/>
                <a:latin typeface="Times New Roman" panose="02020603050405020304" pitchFamily="18" charset="0"/>
              </a:rPr>
              <a:t> notes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will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be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reduced</a:t>
            </a:r>
            <a:r>
              <a:rPr lang="pt-PT" dirty="0">
                <a:effectLst/>
                <a:latin typeface="Times New Roman" panose="02020603050405020304" pitchFamily="18" charset="0"/>
              </a:rPr>
              <a:t>,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taking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account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pt-PT" dirty="0">
                <a:effectLst/>
                <a:latin typeface="Times New Roman" panose="02020603050405020304" pitchFamily="18" charset="0"/>
              </a:rPr>
              <a:t> ranking, to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number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concept</a:t>
            </a:r>
            <a:r>
              <a:rPr lang="pt-PT" dirty="0">
                <a:effectLst/>
                <a:latin typeface="Times New Roman" panose="02020603050405020304" pitchFamily="18" charset="0"/>
              </a:rPr>
              <a:t> notes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whose</a:t>
            </a:r>
            <a:r>
              <a:rPr lang="pt-PT" dirty="0">
                <a:effectLst/>
                <a:latin typeface="Times New Roman" panose="02020603050405020304" pitchFamily="18" charset="0"/>
              </a:rPr>
              <a:t> total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aggregate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amount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requested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contributions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is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equal</a:t>
            </a:r>
            <a:r>
              <a:rPr lang="pt-PT" dirty="0">
                <a:effectLst/>
                <a:latin typeface="Times New Roman" panose="02020603050405020304" pitchFamily="18" charset="0"/>
              </a:rPr>
              <a:t> to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at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least</a:t>
            </a:r>
            <a:r>
              <a:rPr lang="pt-PT" dirty="0">
                <a:effectLst/>
                <a:latin typeface="Times New Roman" panose="02020603050405020304" pitchFamily="18" charset="0"/>
              </a:rPr>
              <a:t> 200%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available</a:t>
            </a:r>
            <a:r>
              <a:rPr lang="pt-PT" dirty="0">
                <a:effectLst/>
                <a:latin typeface="Times New Roman" panose="02020603050405020304" pitchFamily="18" charset="0"/>
              </a:rPr>
              <a:t> budget for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this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call</a:t>
            </a:r>
            <a:r>
              <a:rPr lang="pt-PT" dirty="0">
                <a:effectLst/>
                <a:latin typeface="Times New Roman" panose="02020603050405020304" pitchFamily="18" charset="0"/>
              </a:rPr>
              <a:t> for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proposals</a:t>
            </a:r>
            <a:r>
              <a:rPr lang="pt-PT" dirty="0">
                <a:effectLst/>
                <a:latin typeface="Times New Roman" panose="02020603050405020304" pitchFamily="18" charset="0"/>
              </a:rPr>
              <a:t>.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amount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requested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contributions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each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concept</a:t>
            </a:r>
            <a:r>
              <a:rPr lang="pt-PT" dirty="0">
                <a:effectLst/>
                <a:latin typeface="Times New Roman" panose="02020603050405020304" pitchFamily="18" charset="0"/>
              </a:rPr>
              <a:t> note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will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be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based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on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indicative</a:t>
            </a:r>
            <a:r>
              <a:rPr lang="pt-PT" dirty="0">
                <a:effectLst/>
                <a:latin typeface="Times New Roman" panose="02020603050405020304" pitchFamily="18" charset="0"/>
              </a:rPr>
              <a:t> financial envelopes for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each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lot</a:t>
            </a:r>
            <a:r>
              <a:rPr lang="pt-PT" dirty="0">
                <a:effectLst/>
                <a:latin typeface="Times New Roman" panose="02020603050405020304" pitchFamily="18" charset="0"/>
              </a:rPr>
              <a:t>,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where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relevant</a:t>
            </a:r>
            <a:r>
              <a:rPr lang="pt-PT" dirty="0"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pt-PT" dirty="0">
                <a:effectLst/>
                <a:latin typeface="Times New Roman" panose="02020603050405020304" pitchFamily="18" charset="0"/>
              </a:rPr>
              <a:t>Lead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applicants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will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receive</a:t>
            </a:r>
            <a:r>
              <a:rPr lang="pt-PT" dirty="0">
                <a:effectLst/>
                <a:latin typeface="Times New Roman" panose="02020603050405020304" pitchFamily="18" charset="0"/>
              </a:rPr>
              <a:t> a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letter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indicating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reference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number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their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application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and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respective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results</a:t>
            </a:r>
            <a:r>
              <a:rPr lang="pt-PT" dirty="0">
                <a:effectLst/>
                <a:latin typeface="Times New Roman" panose="02020603050405020304" pitchFamily="18" charset="0"/>
              </a:rPr>
              <a:t>.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This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letter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will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automatically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appear</a:t>
            </a:r>
            <a:r>
              <a:rPr lang="pt-PT" dirty="0">
                <a:effectLst/>
                <a:latin typeface="Times New Roman" panose="02020603050405020304" pitchFamily="18" charset="0"/>
              </a:rPr>
              <a:t> online in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pt-PT" dirty="0">
                <a:effectLst/>
                <a:latin typeface="Times New Roman" panose="02020603050405020304" pitchFamily="18" charset="0"/>
              </a:rPr>
              <a:t> PROSPECT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profile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pt-PT" dirty="0">
                <a:effectLst/>
                <a:latin typeface="Times New Roman" panose="02020603050405020304" pitchFamily="18" charset="0"/>
              </a:rPr>
              <a:t> lead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applicant</a:t>
            </a:r>
            <a:r>
              <a:rPr lang="pt-PT" dirty="0"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pt-PT" dirty="0" err="1">
                <a:effectLst/>
                <a:latin typeface="Times New Roman" panose="02020603050405020304" pitchFamily="18" charset="0"/>
              </a:rPr>
              <a:t>The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pre-selected</a:t>
            </a:r>
            <a:r>
              <a:rPr lang="pt-PT" dirty="0">
                <a:effectLst/>
                <a:latin typeface="Times New Roman" panose="02020603050405020304" pitchFamily="18" charset="0"/>
              </a:rPr>
              <a:t> lead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applicants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will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subsequently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be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invited</a:t>
            </a:r>
            <a:r>
              <a:rPr lang="pt-PT" dirty="0">
                <a:effectLst/>
                <a:latin typeface="Times New Roman" panose="02020603050405020304" pitchFamily="18" charset="0"/>
              </a:rPr>
              <a:t> to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submit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full</a:t>
            </a:r>
            <a:r>
              <a:rPr lang="pt-PT" dirty="0">
                <a:effectLst/>
                <a:latin typeface="Times New Roman" panose="02020603050405020304" pitchFamily="18" charset="0"/>
              </a:rPr>
              <a:t> </a:t>
            </a:r>
            <a:r>
              <a:rPr lang="pt-PT" dirty="0" err="1">
                <a:effectLst/>
                <a:latin typeface="Times New Roman" panose="02020603050405020304" pitchFamily="18" charset="0"/>
              </a:rPr>
              <a:t>applications</a:t>
            </a:r>
            <a:r>
              <a:rPr lang="pt-PT" dirty="0"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95909-989E-46E9-BDF9-A472421A36D1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849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sv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Relationship Id="rId1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15AE17-660B-456D-80E6-FF62C98ED0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609299" y="0"/>
            <a:ext cx="5582701" cy="6858000"/>
          </a:xfrm>
          <a:prstGeom prst="rect">
            <a:avLst/>
          </a:prstGeom>
          <a:solidFill>
            <a:schemeClr val="accent1"/>
          </a:solidFill>
        </p:spPr>
        <p:txBody>
          <a:bodyPr tIns="900000"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and insert image</a:t>
            </a:r>
          </a:p>
        </p:txBody>
      </p:sp>
      <p:sp>
        <p:nvSpPr>
          <p:cNvPr id="5" name="Pladsholder til diasnummer 4" hidden="1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"/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11C61C4F-80D2-44D9-AC16-5BDCC4AC25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8800" y="1271239"/>
            <a:ext cx="6138253" cy="4888261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da-DK" sz="1600" smtClean="0">
                <a:solidFill>
                  <a:schemeClr val="bg1"/>
                </a:solidFill>
                <a:effectLst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Logo on top">
            <a:extLst>
              <a:ext uri="{FF2B5EF4-FFF2-40B4-BE49-F238E27FC236}">
                <a16:creationId xmlns:a16="http://schemas.microsoft.com/office/drawing/2014/main" id="{DFBC9626-F092-47C9-AA7F-877A4D548D6A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0753200" y="6339600"/>
            <a:ext cx="1080000" cy="340069"/>
          </a:xfrm>
          <a:custGeom>
            <a:avLst/>
            <a:gdLst>
              <a:gd name="connsiteX0" fmla="*/ 968375 w 3876676"/>
              <a:gd name="connsiteY0" fmla="*/ 557213 h 1212806"/>
              <a:gd name="connsiteX1" fmla="*/ 1176338 w 3876676"/>
              <a:gd name="connsiteY1" fmla="*/ 557213 h 1212806"/>
              <a:gd name="connsiteX2" fmla="*/ 1176338 w 3876676"/>
              <a:gd name="connsiteY2" fmla="*/ 1193801 h 1212806"/>
              <a:gd name="connsiteX3" fmla="*/ 968375 w 3876676"/>
              <a:gd name="connsiteY3" fmla="*/ 1193801 h 1212806"/>
              <a:gd name="connsiteX4" fmla="*/ 0 w 3876676"/>
              <a:gd name="connsiteY4" fmla="*/ 557213 h 1212806"/>
              <a:gd name="connsiteX5" fmla="*/ 239712 w 3876676"/>
              <a:gd name="connsiteY5" fmla="*/ 557213 h 1212806"/>
              <a:gd name="connsiteX6" fmla="*/ 561975 w 3876676"/>
              <a:gd name="connsiteY6" fmla="*/ 893763 h 1212806"/>
              <a:gd name="connsiteX7" fmla="*/ 581025 w 3876676"/>
              <a:gd name="connsiteY7" fmla="*/ 560388 h 1212806"/>
              <a:gd name="connsiteX8" fmla="*/ 782638 w 3876676"/>
              <a:gd name="connsiteY8" fmla="*/ 560388 h 1212806"/>
              <a:gd name="connsiteX9" fmla="*/ 782638 w 3876676"/>
              <a:gd name="connsiteY9" fmla="*/ 1193801 h 1212806"/>
              <a:gd name="connsiteX10" fmla="*/ 590550 w 3876676"/>
              <a:gd name="connsiteY10" fmla="*/ 1193801 h 1212806"/>
              <a:gd name="connsiteX11" fmla="*/ 214312 w 3876676"/>
              <a:gd name="connsiteY11" fmla="*/ 811213 h 1212806"/>
              <a:gd name="connsiteX12" fmla="*/ 192087 w 3876676"/>
              <a:gd name="connsiteY12" fmla="*/ 1193801 h 1212806"/>
              <a:gd name="connsiteX13" fmla="*/ 0 w 3876676"/>
              <a:gd name="connsiteY13" fmla="*/ 1193801 h 1212806"/>
              <a:gd name="connsiteX14" fmla="*/ 1748787 w 3876676"/>
              <a:gd name="connsiteY14" fmla="*/ 547727 h 1212806"/>
              <a:gd name="connsiteX15" fmla="*/ 2081150 w 3876676"/>
              <a:gd name="connsiteY15" fmla="*/ 743800 h 1212806"/>
              <a:gd name="connsiteX16" fmla="*/ 1918165 w 3876676"/>
              <a:gd name="connsiteY16" fmla="*/ 962372 h 1212806"/>
              <a:gd name="connsiteX17" fmla="*/ 2081150 w 3876676"/>
              <a:gd name="connsiteY17" fmla="*/ 1193801 h 1212806"/>
              <a:gd name="connsiteX18" fmla="*/ 1860640 w 3876676"/>
              <a:gd name="connsiteY18" fmla="*/ 1193801 h 1212806"/>
              <a:gd name="connsiteX19" fmla="*/ 1656109 w 3876676"/>
              <a:gd name="connsiteY19" fmla="*/ 972015 h 1212806"/>
              <a:gd name="connsiteX20" fmla="*/ 1656109 w 3876676"/>
              <a:gd name="connsiteY20" fmla="*/ 872371 h 1212806"/>
              <a:gd name="connsiteX21" fmla="*/ 1854249 w 3876676"/>
              <a:gd name="connsiteY21" fmla="*/ 756657 h 1212806"/>
              <a:gd name="connsiteX22" fmla="*/ 1710438 w 3876676"/>
              <a:gd name="connsiteY22" fmla="*/ 676299 h 1212806"/>
              <a:gd name="connsiteX23" fmla="*/ 1582606 w 3876676"/>
              <a:gd name="connsiteY23" fmla="*/ 682728 h 1212806"/>
              <a:gd name="connsiteX24" fmla="*/ 1550648 w 3876676"/>
              <a:gd name="connsiteY24" fmla="*/ 1193801 h 1212806"/>
              <a:gd name="connsiteX25" fmla="*/ 1358900 w 3876676"/>
              <a:gd name="connsiteY25" fmla="*/ 1193801 h 1212806"/>
              <a:gd name="connsiteX26" fmla="*/ 1358900 w 3876676"/>
              <a:gd name="connsiteY26" fmla="*/ 557370 h 1212806"/>
              <a:gd name="connsiteX27" fmla="*/ 1748787 w 3876676"/>
              <a:gd name="connsiteY27" fmla="*/ 547727 h 1212806"/>
              <a:gd name="connsiteX28" fmla="*/ 3505842 w 3876676"/>
              <a:gd name="connsiteY28" fmla="*/ 533444 h 1212806"/>
              <a:gd name="connsiteX29" fmla="*/ 3831920 w 3876676"/>
              <a:gd name="connsiteY29" fmla="*/ 549540 h 1212806"/>
              <a:gd name="connsiteX30" fmla="*/ 3831920 w 3876676"/>
              <a:gd name="connsiteY30" fmla="*/ 697618 h 1212806"/>
              <a:gd name="connsiteX31" fmla="*/ 3579369 w 3876676"/>
              <a:gd name="connsiteY31" fmla="*/ 675085 h 1212806"/>
              <a:gd name="connsiteX32" fmla="*/ 3419527 w 3876676"/>
              <a:gd name="connsiteY32" fmla="*/ 729809 h 1212806"/>
              <a:gd name="connsiteX33" fmla="*/ 3521826 w 3876676"/>
              <a:gd name="connsiteY33" fmla="*/ 778096 h 1212806"/>
              <a:gd name="connsiteX34" fmla="*/ 3876676 w 3876676"/>
              <a:gd name="connsiteY34" fmla="*/ 996994 h 1212806"/>
              <a:gd name="connsiteX35" fmla="*/ 3505842 w 3876676"/>
              <a:gd name="connsiteY35" fmla="*/ 1212674 h 1212806"/>
              <a:gd name="connsiteX36" fmla="*/ 3208535 w 3876676"/>
              <a:gd name="connsiteY36" fmla="*/ 1193359 h 1212806"/>
              <a:gd name="connsiteX37" fmla="*/ 3208535 w 3876676"/>
              <a:gd name="connsiteY37" fmla="*/ 1032404 h 1212806"/>
              <a:gd name="connsiteX38" fmla="*/ 3451495 w 3876676"/>
              <a:gd name="connsiteY38" fmla="*/ 1064595 h 1212806"/>
              <a:gd name="connsiteX39" fmla="*/ 3649700 w 3876676"/>
              <a:gd name="connsiteY39" fmla="*/ 1006652 h 1212806"/>
              <a:gd name="connsiteX40" fmla="*/ 3560188 w 3876676"/>
              <a:gd name="connsiteY40" fmla="*/ 964803 h 1212806"/>
              <a:gd name="connsiteX41" fmla="*/ 3179763 w 3876676"/>
              <a:gd name="connsiteY41" fmla="*/ 749124 h 1212806"/>
              <a:gd name="connsiteX42" fmla="*/ 3505842 w 3876676"/>
              <a:gd name="connsiteY42" fmla="*/ 533444 h 1212806"/>
              <a:gd name="connsiteX43" fmla="*/ 2179638 w 3876676"/>
              <a:gd name="connsiteY43" fmla="*/ 476250 h 1212806"/>
              <a:gd name="connsiteX44" fmla="*/ 2182834 w 3876676"/>
              <a:gd name="connsiteY44" fmla="*/ 476250 h 1212806"/>
              <a:gd name="connsiteX45" fmla="*/ 2368233 w 3876676"/>
              <a:gd name="connsiteY45" fmla="*/ 810892 h 1212806"/>
              <a:gd name="connsiteX46" fmla="*/ 2499290 w 3876676"/>
              <a:gd name="connsiteY46" fmla="*/ 556693 h 1212806"/>
              <a:gd name="connsiteX47" fmla="*/ 2812550 w 3876676"/>
              <a:gd name="connsiteY47" fmla="*/ 556693 h 1212806"/>
              <a:gd name="connsiteX48" fmla="*/ 2962787 w 3876676"/>
              <a:gd name="connsiteY48" fmla="*/ 855940 h 1212806"/>
              <a:gd name="connsiteX49" fmla="*/ 3122613 w 3876676"/>
              <a:gd name="connsiteY49" fmla="*/ 1193800 h 1212806"/>
              <a:gd name="connsiteX50" fmla="*/ 2918035 w 3876676"/>
              <a:gd name="connsiteY50" fmla="*/ 1193800 h 1212806"/>
              <a:gd name="connsiteX51" fmla="*/ 2652724 w 3876676"/>
              <a:gd name="connsiteY51" fmla="*/ 720796 h 1212806"/>
              <a:gd name="connsiteX52" fmla="*/ 2550435 w 3876676"/>
              <a:gd name="connsiteY52" fmla="*/ 907424 h 1212806"/>
              <a:gd name="connsiteX53" fmla="*/ 2662313 w 3876676"/>
              <a:gd name="connsiteY53" fmla="*/ 926730 h 1212806"/>
              <a:gd name="connsiteX54" fmla="*/ 2662313 w 3876676"/>
              <a:gd name="connsiteY54" fmla="*/ 1103704 h 1212806"/>
              <a:gd name="connsiteX55" fmla="*/ 2460932 w 3876676"/>
              <a:gd name="connsiteY55" fmla="*/ 1068309 h 1212806"/>
              <a:gd name="connsiteX56" fmla="*/ 2393805 w 3876676"/>
              <a:gd name="connsiteY56" fmla="*/ 1193800 h 1212806"/>
              <a:gd name="connsiteX57" fmla="*/ 2189227 w 3876676"/>
              <a:gd name="connsiteY57" fmla="*/ 1193800 h 1212806"/>
              <a:gd name="connsiteX58" fmla="*/ 2294713 w 3876676"/>
              <a:gd name="connsiteY58" fmla="*/ 965343 h 1212806"/>
              <a:gd name="connsiteX59" fmla="*/ 2179638 w 3876676"/>
              <a:gd name="connsiteY59" fmla="*/ 749756 h 1212806"/>
              <a:gd name="connsiteX60" fmla="*/ 2179638 w 3876676"/>
              <a:gd name="connsiteY60" fmla="*/ 476250 h 1212806"/>
              <a:gd name="connsiteX61" fmla="*/ 2665413 w 3876676"/>
              <a:gd name="connsiteY61" fmla="*/ 0 h 1212806"/>
              <a:gd name="connsiteX62" fmla="*/ 2665413 w 3876676"/>
              <a:gd name="connsiteY62" fmla="*/ 199390 h 1212806"/>
              <a:gd name="connsiteX63" fmla="*/ 2313126 w 3876676"/>
              <a:gd name="connsiteY63" fmla="*/ 498475 h 1212806"/>
              <a:gd name="connsiteX64" fmla="*/ 2300315 w 3876676"/>
              <a:gd name="connsiteY64" fmla="*/ 395564 h 1212806"/>
              <a:gd name="connsiteX65" fmla="*/ 2665413 w 3876676"/>
              <a:gd name="connsiteY65" fmla="*/ 0 h 12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76676" h="1212806">
                <a:moveTo>
                  <a:pt x="968375" y="557213"/>
                </a:moveTo>
                <a:lnTo>
                  <a:pt x="1176338" y="557213"/>
                </a:lnTo>
                <a:lnTo>
                  <a:pt x="1176338" y="1193801"/>
                </a:lnTo>
                <a:lnTo>
                  <a:pt x="968375" y="1193801"/>
                </a:lnTo>
                <a:close/>
                <a:moveTo>
                  <a:pt x="0" y="557213"/>
                </a:moveTo>
                <a:lnTo>
                  <a:pt x="239712" y="557213"/>
                </a:lnTo>
                <a:lnTo>
                  <a:pt x="561975" y="893763"/>
                </a:lnTo>
                <a:lnTo>
                  <a:pt x="581025" y="560388"/>
                </a:lnTo>
                <a:lnTo>
                  <a:pt x="782638" y="560388"/>
                </a:lnTo>
                <a:lnTo>
                  <a:pt x="782638" y="1193801"/>
                </a:lnTo>
                <a:lnTo>
                  <a:pt x="590550" y="1193801"/>
                </a:lnTo>
                <a:lnTo>
                  <a:pt x="214312" y="811213"/>
                </a:lnTo>
                <a:lnTo>
                  <a:pt x="192087" y="1193801"/>
                </a:lnTo>
                <a:lnTo>
                  <a:pt x="0" y="1193801"/>
                </a:lnTo>
                <a:close/>
                <a:moveTo>
                  <a:pt x="1748787" y="547727"/>
                </a:moveTo>
                <a:cubicBezTo>
                  <a:pt x="1892598" y="547727"/>
                  <a:pt x="2068367" y="583085"/>
                  <a:pt x="2081150" y="743800"/>
                </a:cubicBezTo>
                <a:cubicBezTo>
                  <a:pt x="2090738" y="917372"/>
                  <a:pt x="1918165" y="962372"/>
                  <a:pt x="1918165" y="962372"/>
                </a:cubicBezTo>
                <a:cubicBezTo>
                  <a:pt x="1918165" y="962372"/>
                  <a:pt x="1918165" y="962372"/>
                  <a:pt x="2081150" y="1193801"/>
                </a:cubicBezTo>
                <a:cubicBezTo>
                  <a:pt x="2081150" y="1193801"/>
                  <a:pt x="2081150" y="1193801"/>
                  <a:pt x="1860640" y="1193801"/>
                </a:cubicBezTo>
                <a:cubicBezTo>
                  <a:pt x="1860640" y="1193801"/>
                  <a:pt x="1860640" y="1193801"/>
                  <a:pt x="1656109" y="972015"/>
                </a:cubicBezTo>
                <a:cubicBezTo>
                  <a:pt x="1656109" y="972015"/>
                  <a:pt x="1656109" y="972015"/>
                  <a:pt x="1656109" y="872371"/>
                </a:cubicBezTo>
                <a:cubicBezTo>
                  <a:pt x="1838270" y="872371"/>
                  <a:pt x="1857444" y="811300"/>
                  <a:pt x="1854249" y="756657"/>
                </a:cubicBezTo>
                <a:cubicBezTo>
                  <a:pt x="1851053" y="705228"/>
                  <a:pt x="1790333" y="676299"/>
                  <a:pt x="1710438" y="676299"/>
                </a:cubicBezTo>
                <a:cubicBezTo>
                  <a:pt x="1659305" y="676299"/>
                  <a:pt x="1582606" y="682728"/>
                  <a:pt x="1582606" y="682728"/>
                </a:cubicBezTo>
                <a:cubicBezTo>
                  <a:pt x="1582606" y="682728"/>
                  <a:pt x="1582606" y="682728"/>
                  <a:pt x="1550648" y="1193801"/>
                </a:cubicBezTo>
                <a:cubicBezTo>
                  <a:pt x="1550648" y="1193801"/>
                  <a:pt x="1550648" y="1193801"/>
                  <a:pt x="1358900" y="1193801"/>
                </a:cubicBezTo>
                <a:cubicBezTo>
                  <a:pt x="1358900" y="1193801"/>
                  <a:pt x="1358900" y="1193801"/>
                  <a:pt x="1358900" y="557370"/>
                </a:cubicBezTo>
                <a:cubicBezTo>
                  <a:pt x="1358900" y="557370"/>
                  <a:pt x="1633738" y="544513"/>
                  <a:pt x="1748787" y="547727"/>
                </a:cubicBezTo>
                <a:close/>
                <a:moveTo>
                  <a:pt x="3505842" y="533444"/>
                </a:moveTo>
                <a:cubicBezTo>
                  <a:pt x="3668881" y="530225"/>
                  <a:pt x="3831920" y="549540"/>
                  <a:pt x="3831920" y="549540"/>
                </a:cubicBezTo>
                <a:cubicBezTo>
                  <a:pt x="3831920" y="549540"/>
                  <a:pt x="3831920" y="549540"/>
                  <a:pt x="3831920" y="697618"/>
                </a:cubicBezTo>
                <a:cubicBezTo>
                  <a:pt x="3831920" y="697618"/>
                  <a:pt x="3688062" y="675085"/>
                  <a:pt x="3579369" y="675085"/>
                </a:cubicBezTo>
                <a:cubicBezTo>
                  <a:pt x="3470676" y="675085"/>
                  <a:pt x="3416330" y="687961"/>
                  <a:pt x="3419527" y="729809"/>
                </a:cubicBezTo>
                <a:cubicBezTo>
                  <a:pt x="3419527" y="758781"/>
                  <a:pt x="3454692" y="774877"/>
                  <a:pt x="3521826" y="778096"/>
                </a:cubicBezTo>
                <a:cubicBezTo>
                  <a:pt x="3617731" y="784534"/>
                  <a:pt x="3876676" y="762000"/>
                  <a:pt x="3876676" y="996994"/>
                </a:cubicBezTo>
                <a:cubicBezTo>
                  <a:pt x="3876676" y="1225550"/>
                  <a:pt x="3566582" y="1212674"/>
                  <a:pt x="3505842" y="1212674"/>
                </a:cubicBezTo>
                <a:cubicBezTo>
                  <a:pt x="3377968" y="1212674"/>
                  <a:pt x="3208535" y="1193359"/>
                  <a:pt x="3208535" y="1193359"/>
                </a:cubicBezTo>
                <a:cubicBezTo>
                  <a:pt x="3208535" y="1193359"/>
                  <a:pt x="3208535" y="1193359"/>
                  <a:pt x="3208535" y="1032404"/>
                </a:cubicBezTo>
                <a:cubicBezTo>
                  <a:pt x="3208535" y="1032404"/>
                  <a:pt x="3326818" y="1064595"/>
                  <a:pt x="3451495" y="1064595"/>
                </a:cubicBezTo>
                <a:cubicBezTo>
                  <a:pt x="3576172" y="1064595"/>
                  <a:pt x="3656094" y="1054938"/>
                  <a:pt x="3649700" y="1006652"/>
                </a:cubicBezTo>
                <a:cubicBezTo>
                  <a:pt x="3646503" y="974461"/>
                  <a:pt x="3604944" y="964803"/>
                  <a:pt x="3560188" y="964803"/>
                </a:cubicBezTo>
                <a:cubicBezTo>
                  <a:pt x="3448299" y="964803"/>
                  <a:pt x="3182960" y="958365"/>
                  <a:pt x="3179763" y="749124"/>
                </a:cubicBezTo>
                <a:cubicBezTo>
                  <a:pt x="3179763" y="533444"/>
                  <a:pt x="3448299" y="536663"/>
                  <a:pt x="3505842" y="533444"/>
                </a:cubicBezTo>
                <a:close/>
                <a:moveTo>
                  <a:pt x="2179638" y="476250"/>
                </a:moveTo>
                <a:cubicBezTo>
                  <a:pt x="2179638" y="476250"/>
                  <a:pt x="2179638" y="476250"/>
                  <a:pt x="2182834" y="476250"/>
                </a:cubicBezTo>
                <a:cubicBezTo>
                  <a:pt x="2192424" y="547040"/>
                  <a:pt x="2230782" y="695055"/>
                  <a:pt x="2368233" y="810892"/>
                </a:cubicBezTo>
                <a:cubicBezTo>
                  <a:pt x="2467325" y="604959"/>
                  <a:pt x="2499290" y="556693"/>
                  <a:pt x="2499290" y="556693"/>
                </a:cubicBezTo>
                <a:cubicBezTo>
                  <a:pt x="2499290" y="556693"/>
                  <a:pt x="2499290" y="556693"/>
                  <a:pt x="2812550" y="556693"/>
                </a:cubicBezTo>
                <a:cubicBezTo>
                  <a:pt x="2812550" y="556693"/>
                  <a:pt x="2841319" y="604959"/>
                  <a:pt x="2962787" y="855940"/>
                </a:cubicBezTo>
                <a:cubicBezTo>
                  <a:pt x="3097041" y="1132664"/>
                  <a:pt x="3122613" y="1193800"/>
                  <a:pt x="3122613" y="1193800"/>
                </a:cubicBezTo>
                <a:cubicBezTo>
                  <a:pt x="3122613" y="1193800"/>
                  <a:pt x="3122613" y="1193800"/>
                  <a:pt x="2918035" y="1193800"/>
                </a:cubicBezTo>
                <a:cubicBezTo>
                  <a:pt x="2918035" y="1193800"/>
                  <a:pt x="2918035" y="1193800"/>
                  <a:pt x="2652724" y="720796"/>
                </a:cubicBezTo>
                <a:cubicBezTo>
                  <a:pt x="2652724" y="720796"/>
                  <a:pt x="2652724" y="720796"/>
                  <a:pt x="2550435" y="907424"/>
                </a:cubicBezTo>
                <a:cubicBezTo>
                  <a:pt x="2617562" y="929948"/>
                  <a:pt x="2662313" y="926730"/>
                  <a:pt x="2662313" y="926730"/>
                </a:cubicBezTo>
                <a:cubicBezTo>
                  <a:pt x="2662313" y="926730"/>
                  <a:pt x="2662313" y="926730"/>
                  <a:pt x="2662313" y="1103704"/>
                </a:cubicBezTo>
                <a:cubicBezTo>
                  <a:pt x="2662313" y="1103704"/>
                  <a:pt x="2563221" y="1106922"/>
                  <a:pt x="2460932" y="1068309"/>
                </a:cubicBezTo>
                <a:cubicBezTo>
                  <a:pt x="2460932" y="1068309"/>
                  <a:pt x="2460932" y="1068309"/>
                  <a:pt x="2393805" y="1193800"/>
                </a:cubicBezTo>
                <a:cubicBezTo>
                  <a:pt x="2393805" y="1193800"/>
                  <a:pt x="2393805" y="1193800"/>
                  <a:pt x="2189227" y="1193800"/>
                </a:cubicBezTo>
                <a:cubicBezTo>
                  <a:pt x="2189227" y="1193800"/>
                  <a:pt x="2205210" y="1155188"/>
                  <a:pt x="2294713" y="965343"/>
                </a:cubicBezTo>
                <a:cubicBezTo>
                  <a:pt x="2202013" y="865593"/>
                  <a:pt x="2179638" y="749756"/>
                  <a:pt x="2179638" y="749756"/>
                </a:cubicBezTo>
                <a:cubicBezTo>
                  <a:pt x="2179638" y="749756"/>
                  <a:pt x="2179638" y="749756"/>
                  <a:pt x="2179638" y="476250"/>
                </a:cubicBezTo>
                <a:close/>
                <a:moveTo>
                  <a:pt x="2665413" y="0"/>
                </a:moveTo>
                <a:cubicBezTo>
                  <a:pt x="2665413" y="0"/>
                  <a:pt x="2665413" y="0"/>
                  <a:pt x="2665413" y="199390"/>
                </a:cubicBezTo>
                <a:cubicBezTo>
                  <a:pt x="2476459" y="205822"/>
                  <a:pt x="2341949" y="356972"/>
                  <a:pt x="2313126" y="498475"/>
                </a:cubicBezTo>
                <a:cubicBezTo>
                  <a:pt x="2303518" y="466315"/>
                  <a:pt x="2300315" y="430940"/>
                  <a:pt x="2300315" y="395564"/>
                </a:cubicBezTo>
                <a:cubicBezTo>
                  <a:pt x="2297113" y="260493"/>
                  <a:pt x="2399596" y="32160"/>
                  <a:pt x="266541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F2A8B5DC-E0B6-4F5B-9EF6-BD08944C6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0"/>
            <a:ext cx="6137695" cy="619713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headline</a:t>
            </a:r>
            <a:endParaRPr lang="da-DK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A3C355-B5B0-4F74-AEFA-EFA87C8185AD}"/>
              </a:ext>
            </a:extLst>
          </p:cNvPr>
          <p:cNvSpPr txBox="1">
            <a:spLocks/>
          </p:cNvSpPr>
          <p:nvPr/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z="800" smtClean="0">
                <a:solidFill>
                  <a:schemeClr val="bg1"/>
                </a:solidFill>
              </a:rPr>
              <a:pPr/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638B49-B33F-44E1-892C-5107504D10AD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28693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9175F7-10F0-4AE7-95C3-EE3CD9FB5FCA}"/>
              </a:ext>
            </a:extLst>
          </p:cNvPr>
          <p:cNvCxnSpPr>
            <a:cxnSpLocks/>
          </p:cNvCxnSpPr>
          <p:nvPr/>
        </p:nvCxnSpPr>
        <p:spPr>
          <a:xfrm>
            <a:off x="6080056" y="6264000"/>
            <a:ext cx="53525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3" pos="4383" userDrawn="1">
          <p15:clr>
            <a:srgbClr val="A4A3A4"/>
          </p15:clr>
        </p15:guide>
        <p15:guide id="4" pos="4721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Reference and fac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15AE17-660B-456D-80E6-FF62C98ED0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800725" cy="6858000"/>
          </a:xfrm>
          <a:prstGeom prst="rect">
            <a:avLst/>
          </a:prstGeom>
          <a:solidFill>
            <a:schemeClr val="accent1"/>
          </a:solidFill>
        </p:spPr>
        <p:txBody>
          <a:bodyPr tIns="90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and insert image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1C568C-1366-4320-8865-29A4BCBD3CF8}"/>
              </a:ext>
            </a:extLst>
          </p:cNvPr>
          <p:cNvCxnSpPr/>
          <p:nvPr/>
        </p:nvCxnSpPr>
        <p:spPr>
          <a:xfrm flipH="1">
            <a:off x="5800725" y="6258323"/>
            <a:ext cx="2520000" cy="0"/>
          </a:xfrm>
          <a:prstGeom prst="line">
            <a:avLst/>
          </a:prstGeom>
          <a:ln w="920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1DD3273-B680-4780-B64F-DB4D639685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4800" y="754690"/>
            <a:ext cx="5738659" cy="290319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indent="0">
              <a:spcBef>
                <a:spcPts val="900"/>
              </a:spcBef>
              <a:buFont typeface="Arial" panose="020B0604020202020204" pitchFamily="34" charset="0"/>
              <a:buChar char="​"/>
              <a:defRPr sz="18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07F7715-539C-419D-B06E-CE58168241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1160111"/>
            <a:ext cx="5738659" cy="739028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600" smtClean="0">
                <a:solidFill>
                  <a:schemeClr val="accent4"/>
                </a:solidFill>
                <a:effectLst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50A8B5B0-B1D0-40CC-AA40-F684963A8D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4800" y="2025964"/>
            <a:ext cx="5738659" cy="290319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indent="0">
              <a:spcBef>
                <a:spcPts val="900"/>
              </a:spcBef>
              <a:buFont typeface="Arial" panose="020B0604020202020204" pitchFamily="34" charset="0"/>
              <a:buChar char="​"/>
              <a:defRPr sz="18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97C30A8-CAF2-41AD-9341-C55E22BECA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4800" y="2431385"/>
            <a:ext cx="5738659" cy="739028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600" smtClean="0">
                <a:solidFill>
                  <a:schemeClr val="accent4"/>
                </a:solidFill>
                <a:effectLst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4296EB66-8D90-405F-B3F4-4A9EC00288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4800" y="3280580"/>
            <a:ext cx="5738659" cy="290319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indent="0">
              <a:spcBef>
                <a:spcPts val="900"/>
              </a:spcBef>
              <a:buFont typeface="Arial" panose="020B0604020202020204" pitchFamily="34" charset="0"/>
              <a:buChar char="​"/>
              <a:defRPr sz="18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A322DCF-FFFA-4ABB-A7BE-07DCE364A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4800" y="3686001"/>
            <a:ext cx="5738659" cy="739028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600" smtClean="0">
                <a:solidFill>
                  <a:schemeClr val="accent4"/>
                </a:solidFill>
                <a:effectLst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8DDCC1B0-685A-4C94-9B2A-5DA51DC4BD6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4800" y="4579654"/>
            <a:ext cx="5738659" cy="290319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indent="0">
              <a:spcBef>
                <a:spcPts val="900"/>
              </a:spcBef>
              <a:buFont typeface="Arial" panose="020B0604020202020204" pitchFamily="34" charset="0"/>
              <a:buChar char="​"/>
              <a:defRPr sz="18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3EF5DDD-BE51-4032-9C12-A72766DCD6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4800" y="4985075"/>
            <a:ext cx="5738659" cy="739028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600" smtClean="0">
                <a:solidFill>
                  <a:schemeClr val="accent4"/>
                </a:solidFill>
                <a:effectLst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942F715-4FB3-44DC-99FF-3B3F17A28A2A}"/>
              </a:ext>
            </a:extLst>
          </p:cNvPr>
          <p:cNvSpPr txBox="1">
            <a:spLocks/>
          </p:cNvSpPr>
          <p:nvPr/>
        </p:nvSpPr>
        <p:spPr>
          <a:xfrm>
            <a:off x="10762637" y="6339507"/>
            <a:ext cx="1069963" cy="341053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E668DE7-32E7-4B9B-9526-AE30433F4862}"/>
              </a:ext>
            </a:extLst>
          </p:cNvPr>
          <p:cNvSpPr txBox="1">
            <a:spLocks/>
          </p:cNvSpPr>
          <p:nvPr/>
        </p:nvSpPr>
        <p:spPr>
          <a:xfrm>
            <a:off x="5879409" y="6375600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mtClean="0">
                <a:solidFill>
                  <a:schemeClr val="accent4"/>
                </a:solidFill>
              </a:rPr>
              <a:pPr/>
              <a:t>‹#›</a:t>
            </a:fld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"/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1BEB20-8C11-411C-B312-9A4940EC8696}"/>
              </a:ext>
            </a:extLst>
          </p:cNvPr>
          <p:cNvCxnSpPr/>
          <p:nvPr/>
        </p:nvCxnSpPr>
        <p:spPr>
          <a:xfrm flipH="1">
            <a:off x="9672000" y="552450"/>
            <a:ext cx="2520000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AF758EC-CC14-637B-5A2E-986EFAC531E5}"/>
              </a:ext>
            </a:extLst>
          </p:cNvPr>
          <p:cNvSpPr txBox="1">
            <a:spLocks/>
          </p:cNvSpPr>
          <p:nvPr userDrawn="1"/>
        </p:nvSpPr>
        <p:spPr>
          <a:xfrm>
            <a:off x="10762637" y="6339507"/>
            <a:ext cx="1069963" cy="341053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9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3" pos="3839" userDrawn="1">
          <p15:clr>
            <a:srgbClr val="A4A3A4"/>
          </p15:clr>
        </p15:guide>
        <p15:guide id="4" pos="3653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Reference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4">
            <a:extLst>
              <a:ext uri="{FF2B5EF4-FFF2-40B4-BE49-F238E27FC236}">
                <a16:creationId xmlns:a16="http://schemas.microsoft.com/office/drawing/2014/main" id="{A2D4C4CC-2C2B-4E4A-BABE-191099A7DF52}"/>
              </a:ext>
            </a:extLst>
          </p:cNvPr>
          <p:cNvGrpSpPr/>
          <p:nvPr/>
        </p:nvGrpSpPr>
        <p:grpSpPr>
          <a:xfrm>
            <a:off x="10752600" y="6339508"/>
            <a:ext cx="1075757" cy="333967"/>
            <a:chOff x="10752600" y="6339508"/>
            <a:chExt cx="1075757" cy="333967"/>
          </a:xfrm>
          <a:solidFill>
            <a:srgbClr val="B70D18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1D26526-0348-41C0-8F96-4FFE4213BD27}"/>
                </a:ext>
              </a:extLst>
            </p:cNvPr>
            <p:cNvSpPr/>
            <p:nvPr/>
          </p:nvSpPr>
          <p:spPr>
            <a:xfrm>
              <a:off x="10752600" y="6494402"/>
              <a:ext cx="217421" cy="174789"/>
            </a:xfrm>
            <a:custGeom>
              <a:avLst/>
              <a:gdLst>
                <a:gd name="connsiteX0" fmla="*/ 0 w 217421"/>
                <a:gd name="connsiteY0" fmla="*/ 0 h 174789"/>
                <a:gd name="connsiteX1" fmla="*/ 0 w 217421"/>
                <a:gd name="connsiteY1" fmla="*/ 174790 h 174789"/>
                <a:gd name="connsiteX2" fmla="*/ 52579 w 217421"/>
                <a:gd name="connsiteY2" fmla="*/ 174790 h 174789"/>
                <a:gd name="connsiteX3" fmla="*/ 59684 w 217421"/>
                <a:gd name="connsiteY3" fmla="*/ 69632 h 174789"/>
                <a:gd name="connsiteX4" fmla="*/ 164842 w 217421"/>
                <a:gd name="connsiteY4" fmla="*/ 174790 h 174789"/>
                <a:gd name="connsiteX5" fmla="*/ 217421 w 217421"/>
                <a:gd name="connsiteY5" fmla="*/ 174790 h 174789"/>
                <a:gd name="connsiteX6" fmla="*/ 217421 w 217421"/>
                <a:gd name="connsiteY6" fmla="*/ 0 h 174789"/>
                <a:gd name="connsiteX7" fmla="*/ 162000 w 217421"/>
                <a:gd name="connsiteY7" fmla="*/ 0 h 174789"/>
                <a:gd name="connsiteX8" fmla="*/ 156316 w 217421"/>
                <a:gd name="connsiteY8" fmla="*/ 92369 h 174789"/>
                <a:gd name="connsiteX9" fmla="*/ 66789 w 217421"/>
                <a:gd name="connsiteY9" fmla="*/ 0 h 17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421" h="174789">
                  <a:moveTo>
                    <a:pt x="0" y="0"/>
                  </a:moveTo>
                  <a:lnTo>
                    <a:pt x="0" y="174790"/>
                  </a:lnTo>
                  <a:lnTo>
                    <a:pt x="52579" y="174790"/>
                  </a:lnTo>
                  <a:lnTo>
                    <a:pt x="59684" y="69632"/>
                  </a:lnTo>
                  <a:lnTo>
                    <a:pt x="164842" y="174790"/>
                  </a:lnTo>
                  <a:lnTo>
                    <a:pt x="217421" y="174790"/>
                  </a:lnTo>
                  <a:lnTo>
                    <a:pt x="217421" y="0"/>
                  </a:lnTo>
                  <a:lnTo>
                    <a:pt x="162000" y="0"/>
                  </a:lnTo>
                  <a:lnTo>
                    <a:pt x="156316" y="92369"/>
                  </a:lnTo>
                  <a:lnTo>
                    <a:pt x="66789" y="0"/>
                  </a:lnTo>
                  <a:close/>
                </a:path>
              </a:pathLst>
            </a:custGeom>
            <a:solidFill>
              <a:srgbClr val="B70D18"/>
            </a:solidFill>
            <a:ln w="141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06EF12-398C-4FA4-9EBB-F4BA09658974}"/>
                </a:ext>
              </a:extLst>
            </p:cNvPr>
            <p:cNvSpPr/>
            <p:nvPr/>
          </p:nvSpPr>
          <p:spPr>
            <a:xfrm>
              <a:off x="11021178" y="6494402"/>
              <a:ext cx="58263" cy="176210"/>
            </a:xfrm>
            <a:custGeom>
              <a:avLst/>
              <a:gdLst>
                <a:gd name="connsiteX0" fmla="*/ 0 w 58263"/>
                <a:gd name="connsiteY0" fmla="*/ 0 h 176210"/>
                <a:gd name="connsiteX1" fmla="*/ 58263 w 58263"/>
                <a:gd name="connsiteY1" fmla="*/ 0 h 176210"/>
                <a:gd name="connsiteX2" fmla="*/ 58263 w 58263"/>
                <a:gd name="connsiteY2" fmla="*/ 176211 h 176210"/>
                <a:gd name="connsiteX3" fmla="*/ 0 w 58263"/>
                <a:gd name="connsiteY3" fmla="*/ 176211 h 1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63" h="176210">
                  <a:moveTo>
                    <a:pt x="0" y="0"/>
                  </a:moveTo>
                  <a:lnTo>
                    <a:pt x="58263" y="0"/>
                  </a:lnTo>
                  <a:lnTo>
                    <a:pt x="58263" y="176211"/>
                  </a:lnTo>
                  <a:lnTo>
                    <a:pt x="0" y="176211"/>
                  </a:lnTo>
                  <a:close/>
                </a:path>
              </a:pathLst>
            </a:custGeom>
            <a:solidFill>
              <a:srgbClr val="B70D18"/>
            </a:solidFill>
            <a:ln w="141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A2D4C4CC-2C2B-4E4A-BABE-191099A7DF52}"/>
                </a:ext>
              </a:extLst>
            </p:cNvPr>
            <p:cNvGrpSpPr/>
            <p:nvPr/>
          </p:nvGrpSpPr>
          <p:grpSpPr>
            <a:xfrm>
              <a:off x="11130600" y="6339508"/>
              <a:ext cx="697757" cy="333967"/>
              <a:chOff x="11130600" y="6339508"/>
              <a:chExt cx="697757" cy="333967"/>
            </a:xfrm>
            <a:solidFill>
              <a:srgbClr val="B70D18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8693BFF-818B-4A5E-928F-B07A728B5490}"/>
                  </a:ext>
                </a:extLst>
              </p:cNvPr>
              <p:cNvSpPr/>
              <p:nvPr/>
            </p:nvSpPr>
            <p:spPr>
              <a:xfrm>
                <a:off x="11130600" y="6490139"/>
                <a:ext cx="200489" cy="180473"/>
              </a:xfrm>
              <a:custGeom>
                <a:avLst/>
                <a:gdLst>
                  <a:gd name="connsiteX0" fmla="*/ 200368 w 200489"/>
                  <a:gd name="connsiteY0" fmla="*/ 55421 h 180473"/>
                  <a:gd name="connsiteX1" fmla="*/ 108000 w 200489"/>
                  <a:gd name="connsiteY1" fmla="*/ 0 h 180473"/>
                  <a:gd name="connsiteX2" fmla="*/ 0 w 200489"/>
                  <a:gd name="connsiteY2" fmla="*/ 2842 h 180473"/>
                  <a:gd name="connsiteX3" fmla="*/ 0 w 200489"/>
                  <a:gd name="connsiteY3" fmla="*/ 179053 h 180473"/>
                  <a:gd name="connsiteX4" fmla="*/ 52579 w 200489"/>
                  <a:gd name="connsiteY4" fmla="*/ 179053 h 180473"/>
                  <a:gd name="connsiteX5" fmla="*/ 61105 w 200489"/>
                  <a:gd name="connsiteY5" fmla="*/ 38368 h 180473"/>
                  <a:gd name="connsiteX6" fmla="*/ 96632 w 200489"/>
                  <a:gd name="connsiteY6" fmla="*/ 36947 h 180473"/>
                  <a:gd name="connsiteX7" fmla="*/ 136421 w 200489"/>
                  <a:gd name="connsiteY7" fmla="*/ 59684 h 180473"/>
                  <a:gd name="connsiteX8" fmla="*/ 81000 w 200489"/>
                  <a:gd name="connsiteY8" fmla="*/ 90947 h 180473"/>
                  <a:gd name="connsiteX9" fmla="*/ 81000 w 200489"/>
                  <a:gd name="connsiteY9" fmla="*/ 119369 h 180473"/>
                  <a:gd name="connsiteX10" fmla="*/ 137842 w 200489"/>
                  <a:gd name="connsiteY10" fmla="*/ 180474 h 180473"/>
                  <a:gd name="connsiteX11" fmla="*/ 198947 w 200489"/>
                  <a:gd name="connsiteY11" fmla="*/ 180474 h 180473"/>
                  <a:gd name="connsiteX12" fmla="*/ 153474 w 200489"/>
                  <a:gd name="connsiteY12" fmla="*/ 116526 h 180473"/>
                  <a:gd name="connsiteX13" fmla="*/ 200368 w 200489"/>
                  <a:gd name="connsiteY13" fmla="*/ 55421 h 18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0489" h="180473">
                    <a:moveTo>
                      <a:pt x="200368" y="55421"/>
                    </a:moveTo>
                    <a:cubicBezTo>
                      <a:pt x="197526" y="9947"/>
                      <a:pt x="147789" y="1421"/>
                      <a:pt x="108000" y="0"/>
                    </a:cubicBezTo>
                    <a:cubicBezTo>
                      <a:pt x="75316" y="0"/>
                      <a:pt x="0" y="2842"/>
                      <a:pt x="0" y="2842"/>
                    </a:cubicBezTo>
                    <a:lnTo>
                      <a:pt x="0" y="179053"/>
                    </a:lnTo>
                    <a:lnTo>
                      <a:pt x="52579" y="179053"/>
                    </a:lnTo>
                    <a:lnTo>
                      <a:pt x="61105" y="38368"/>
                    </a:lnTo>
                    <a:cubicBezTo>
                      <a:pt x="61105" y="38368"/>
                      <a:pt x="82421" y="36947"/>
                      <a:pt x="96632" y="36947"/>
                    </a:cubicBezTo>
                    <a:cubicBezTo>
                      <a:pt x="119368" y="36947"/>
                      <a:pt x="135000" y="45474"/>
                      <a:pt x="136421" y="59684"/>
                    </a:cubicBezTo>
                    <a:cubicBezTo>
                      <a:pt x="137842" y="73895"/>
                      <a:pt x="132158" y="90947"/>
                      <a:pt x="81000" y="90947"/>
                    </a:cubicBezTo>
                    <a:lnTo>
                      <a:pt x="81000" y="119369"/>
                    </a:lnTo>
                    <a:lnTo>
                      <a:pt x="137842" y="180474"/>
                    </a:lnTo>
                    <a:lnTo>
                      <a:pt x="198947" y="180474"/>
                    </a:lnTo>
                    <a:lnTo>
                      <a:pt x="153474" y="116526"/>
                    </a:lnTo>
                    <a:cubicBezTo>
                      <a:pt x="154895" y="115105"/>
                      <a:pt x="203211" y="102316"/>
                      <a:pt x="200368" y="55421"/>
                    </a:cubicBezTo>
                  </a:path>
                </a:pathLst>
              </a:custGeom>
              <a:solidFill>
                <a:srgbClr val="B70D18"/>
              </a:solidFill>
              <a:ln w="14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B46F5E6-A5F0-4105-B4BA-6AEC5163ACC5}"/>
                  </a:ext>
                </a:extLst>
              </p:cNvPr>
              <p:cNvSpPr/>
              <p:nvPr/>
            </p:nvSpPr>
            <p:spPr>
              <a:xfrm>
                <a:off x="11357968" y="6471666"/>
                <a:ext cx="261473" cy="197526"/>
              </a:xfrm>
              <a:custGeom>
                <a:avLst/>
                <a:gdLst>
                  <a:gd name="connsiteX0" fmla="*/ 176211 w 261473"/>
                  <a:gd name="connsiteY0" fmla="*/ 22737 h 197526"/>
                  <a:gd name="connsiteX1" fmla="*/ 89526 w 261473"/>
                  <a:gd name="connsiteY1" fmla="*/ 22737 h 197526"/>
                  <a:gd name="connsiteX2" fmla="*/ 52579 w 261473"/>
                  <a:gd name="connsiteY2" fmla="*/ 92369 h 197526"/>
                  <a:gd name="connsiteX3" fmla="*/ 1421 w 261473"/>
                  <a:gd name="connsiteY3" fmla="*/ 0 h 197526"/>
                  <a:gd name="connsiteX4" fmla="*/ 0 w 261473"/>
                  <a:gd name="connsiteY4" fmla="*/ 0 h 197526"/>
                  <a:gd name="connsiteX5" fmla="*/ 0 w 261473"/>
                  <a:gd name="connsiteY5" fmla="*/ 75316 h 197526"/>
                  <a:gd name="connsiteX6" fmla="*/ 32684 w 261473"/>
                  <a:gd name="connsiteY6" fmla="*/ 135000 h 197526"/>
                  <a:gd name="connsiteX7" fmla="*/ 2842 w 261473"/>
                  <a:gd name="connsiteY7" fmla="*/ 197527 h 197526"/>
                  <a:gd name="connsiteX8" fmla="*/ 59684 w 261473"/>
                  <a:gd name="connsiteY8" fmla="*/ 197527 h 197526"/>
                  <a:gd name="connsiteX9" fmla="*/ 78158 w 261473"/>
                  <a:gd name="connsiteY9" fmla="*/ 163421 h 197526"/>
                  <a:gd name="connsiteX10" fmla="*/ 78158 w 261473"/>
                  <a:gd name="connsiteY10" fmla="*/ 163421 h 197526"/>
                  <a:gd name="connsiteX11" fmla="*/ 133579 w 261473"/>
                  <a:gd name="connsiteY11" fmla="*/ 173369 h 197526"/>
                  <a:gd name="connsiteX12" fmla="*/ 133579 w 261473"/>
                  <a:gd name="connsiteY12" fmla="*/ 123632 h 197526"/>
                  <a:gd name="connsiteX13" fmla="*/ 102316 w 261473"/>
                  <a:gd name="connsiteY13" fmla="*/ 117948 h 197526"/>
                  <a:gd name="connsiteX14" fmla="*/ 130737 w 261473"/>
                  <a:gd name="connsiteY14" fmla="*/ 66790 h 197526"/>
                  <a:gd name="connsiteX15" fmla="*/ 204632 w 261473"/>
                  <a:gd name="connsiteY15" fmla="*/ 197527 h 197526"/>
                  <a:gd name="connsiteX16" fmla="*/ 261474 w 261473"/>
                  <a:gd name="connsiteY16" fmla="*/ 197527 h 197526"/>
                  <a:gd name="connsiteX17" fmla="*/ 217421 w 261473"/>
                  <a:gd name="connsiteY17" fmla="*/ 105158 h 197526"/>
                  <a:gd name="connsiteX18" fmla="*/ 176211 w 261473"/>
                  <a:gd name="connsiteY18" fmla="*/ 22737 h 19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1473" h="197526">
                    <a:moveTo>
                      <a:pt x="176211" y="22737"/>
                    </a:moveTo>
                    <a:lnTo>
                      <a:pt x="89526" y="22737"/>
                    </a:lnTo>
                    <a:cubicBezTo>
                      <a:pt x="89526" y="22737"/>
                      <a:pt x="81000" y="35526"/>
                      <a:pt x="52579" y="92369"/>
                    </a:cubicBezTo>
                    <a:cubicBezTo>
                      <a:pt x="14211" y="61105"/>
                      <a:pt x="4263" y="19895"/>
                      <a:pt x="1421" y="0"/>
                    </a:cubicBezTo>
                    <a:lnTo>
                      <a:pt x="0" y="0"/>
                    </a:lnTo>
                    <a:lnTo>
                      <a:pt x="0" y="75316"/>
                    </a:lnTo>
                    <a:cubicBezTo>
                      <a:pt x="0" y="75316"/>
                      <a:pt x="5684" y="108000"/>
                      <a:pt x="32684" y="135000"/>
                    </a:cubicBezTo>
                    <a:cubicBezTo>
                      <a:pt x="7105" y="187579"/>
                      <a:pt x="2842" y="197527"/>
                      <a:pt x="2842" y="197527"/>
                    </a:cubicBezTo>
                    <a:lnTo>
                      <a:pt x="59684" y="197527"/>
                    </a:lnTo>
                    <a:lnTo>
                      <a:pt x="78158" y="163421"/>
                    </a:lnTo>
                    <a:cubicBezTo>
                      <a:pt x="78158" y="163421"/>
                      <a:pt x="78158" y="163421"/>
                      <a:pt x="78158" y="163421"/>
                    </a:cubicBezTo>
                    <a:cubicBezTo>
                      <a:pt x="106579" y="173369"/>
                      <a:pt x="133579" y="173369"/>
                      <a:pt x="133579" y="173369"/>
                    </a:cubicBezTo>
                    <a:lnTo>
                      <a:pt x="133579" y="123632"/>
                    </a:lnTo>
                    <a:cubicBezTo>
                      <a:pt x="133579" y="123632"/>
                      <a:pt x="120789" y="123632"/>
                      <a:pt x="102316" y="117948"/>
                    </a:cubicBezTo>
                    <a:lnTo>
                      <a:pt x="130737" y="66790"/>
                    </a:lnTo>
                    <a:lnTo>
                      <a:pt x="204632" y="197527"/>
                    </a:lnTo>
                    <a:lnTo>
                      <a:pt x="261474" y="197527"/>
                    </a:lnTo>
                    <a:cubicBezTo>
                      <a:pt x="261474" y="197527"/>
                      <a:pt x="254368" y="180474"/>
                      <a:pt x="217421" y="105158"/>
                    </a:cubicBezTo>
                    <a:cubicBezTo>
                      <a:pt x="184737" y="35526"/>
                      <a:pt x="176211" y="22737"/>
                      <a:pt x="176211" y="22737"/>
                    </a:cubicBezTo>
                  </a:path>
                </a:pathLst>
              </a:custGeom>
              <a:solidFill>
                <a:srgbClr val="B70D18"/>
              </a:solidFill>
              <a:ln w="14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D2B355B-A69B-4385-9164-C01A9C7BD298}"/>
                  </a:ext>
                </a:extLst>
              </p:cNvPr>
              <p:cNvSpPr/>
              <p:nvPr/>
            </p:nvSpPr>
            <p:spPr>
              <a:xfrm>
                <a:off x="11636494" y="6485648"/>
                <a:ext cx="191863" cy="187826"/>
              </a:xfrm>
              <a:custGeom>
                <a:avLst/>
                <a:gdLst>
                  <a:gd name="connsiteX0" fmla="*/ 95211 w 191863"/>
                  <a:gd name="connsiteY0" fmla="*/ 69860 h 187826"/>
                  <a:gd name="connsiteX1" fmla="*/ 66789 w 191863"/>
                  <a:gd name="connsiteY1" fmla="*/ 55649 h 187826"/>
                  <a:gd name="connsiteX2" fmla="*/ 110842 w 191863"/>
                  <a:gd name="connsiteY2" fmla="*/ 40018 h 187826"/>
                  <a:gd name="connsiteX3" fmla="*/ 180474 w 191863"/>
                  <a:gd name="connsiteY3" fmla="*/ 45702 h 187826"/>
                  <a:gd name="connsiteX4" fmla="*/ 180474 w 191863"/>
                  <a:gd name="connsiteY4" fmla="*/ 4491 h 187826"/>
                  <a:gd name="connsiteX5" fmla="*/ 90947 w 191863"/>
                  <a:gd name="connsiteY5" fmla="*/ 228 h 187826"/>
                  <a:gd name="connsiteX6" fmla="*/ 0 w 191863"/>
                  <a:gd name="connsiteY6" fmla="*/ 59912 h 187826"/>
                  <a:gd name="connsiteX7" fmla="*/ 105158 w 191863"/>
                  <a:gd name="connsiteY7" fmla="*/ 119597 h 187826"/>
                  <a:gd name="connsiteX8" fmla="*/ 129316 w 191863"/>
                  <a:gd name="connsiteY8" fmla="*/ 130965 h 187826"/>
                  <a:gd name="connsiteX9" fmla="*/ 73895 w 191863"/>
                  <a:gd name="connsiteY9" fmla="*/ 146597 h 187826"/>
                  <a:gd name="connsiteX10" fmla="*/ 7105 w 191863"/>
                  <a:gd name="connsiteY10" fmla="*/ 138070 h 187826"/>
                  <a:gd name="connsiteX11" fmla="*/ 7105 w 191863"/>
                  <a:gd name="connsiteY11" fmla="*/ 182123 h 187826"/>
                  <a:gd name="connsiteX12" fmla="*/ 89526 w 191863"/>
                  <a:gd name="connsiteY12" fmla="*/ 187807 h 187826"/>
                  <a:gd name="connsiteX13" fmla="*/ 191842 w 191863"/>
                  <a:gd name="connsiteY13" fmla="*/ 128123 h 187826"/>
                  <a:gd name="connsiteX14" fmla="*/ 95211 w 191863"/>
                  <a:gd name="connsiteY14" fmla="*/ 69860 h 18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1863" h="187826">
                    <a:moveTo>
                      <a:pt x="95211" y="69860"/>
                    </a:moveTo>
                    <a:cubicBezTo>
                      <a:pt x="76737" y="68439"/>
                      <a:pt x="66789" y="64176"/>
                      <a:pt x="66789" y="55649"/>
                    </a:cubicBezTo>
                    <a:cubicBezTo>
                      <a:pt x="66789" y="44281"/>
                      <a:pt x="81000" y="40018"/>
                      <a:pt x="110842" y="40018"/>
                    </a:cubicBezTo>
                    <a:cubicBezTo>
                      <a:pt x="140684" y="40018"/>
                      <a:pt x="180474" y="45702"/>
                      <a:pt x="180474" y="45702"/>
                    </a:cubicBezTo>
                    <a:lnTo>
                      <a:pt x="180474" y="4491"/>
                    </a:lnTo>
                    <a:cubicBezTo>
                      <a:pt x="180474" y="4491"/>
                      <a:pt x="135000" y="-1193"/>
                      <a:pt x="90947" y="228"/>
                    </a:cubicBezTo>
                    <a:cubicBezTo>
                      <a:pt x="75316" y="228"/>
                      <a:pt x="0" y="228"/>
                      <a:pt x="0" y="59912"/>
                    </a:cubicBezTo>
                    <a:cubicBezTo>
                      <a:pt x="0" y="116755"/>
                      <a:pt x="73895" y="118176"/>
                      <a:pt x="105158" y="119597"/>
                    </a:cubicBezTo>
                    <a:cubicBezTo>
                      <a:pt x="116526" y="119597"/>
                      <a:pt x="129316" y="122439"/>
                      <a:pt x="129316" y="130965"/>
                    </a:cubicBezTo>
                    <a:cubicBezTo>
                      <a:pt x="130737" y="143755"/>
                      <a:pt x="108000" y="146597"/>
                      <a:pt x="73895" y="146597"/>
                    </a:cubicBezTo>
                    <a:cubicBezTo>
                      <a:pt x="39789" y="146597"/>
                      <a:pt x="7105" y="138070"/>
                      <a:pt x="7105" y="138070"/>
                    </a:cubicBezTo>
                    <a:lnTo>
                      <a:pt x="7105" y="182123"/>
                    </a:lnTo>
                    <a:cubicBezTo>
                      <a:pt x="7105" y="182123"/>
                      <a:pt x="54000" y="187807"/>
                      <a:pt x="89526" y="187807"/>
                    </a:cubicBezTo>
                    <a:cubicBezTo>
                      <a:pt x="105158" y="187807"/>
                      <a:pt x="193263" y="190649"/>
                      <a:pt x="191842" y="128123"/>
                    </a:cubicBezTo>
                    <a:cubicBezTo>
                      <a:pt x="193263" y="64176"/>
                      <a:pt x="122211" y="71281"/>
                      <a:pt x="95211" y="69860"/>
                    </a:cubicBezTo>
                  </a:path>
                </a:pathLst>
              </a:custGeom>
              <a:solidFill>
                <a:srgbClr val="B70D18"/>
              </a:solidFill>
              <a:ln w="14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221DD12-4B4F-4911-85F2-7657655003F6}"/>
                  </a:ext>
                </a:extLst>
              </p:cNvPr>
              <p:cNvSpPr/>
              <p:nvPr/>
            </p:nvSpPr>
            <p:spPr>
              <a:xfrm>
                <a:off x="11392023" y="6339508"/>
                <a:ext cx="100945" cy="137842"/>
              </a:xfrm>
              <a:custGeom>
                <a:avLst/>
                <a:gdLst>
                  <a:gd name="connsiteX0" fmla="*/ 4314 w 100945"/>
                  <a:gd name="connsiteY0" fmla="*/ 137842 h 137842"/>
                  <a:gd name="connsiteX1" fmla="*/ 100945 w 100945"/>
                  <a:gd name="connsiteY1" fmla="*/ 55421 h 137842"/>
                  <a:gd name="connsiteX2" fmla="*/ 100945 w 100945"/>
                  <a:gd name="connsiteY2" fmla="*/ 0 h 137842"/>
                  <a:gd name="connsiteX3" fmla="*/ 51 w 100945"/>
                  <a:gd name="connsiteY3" fmla="*/ 109421 h 137842"/>
                  <a:gd name="connsiteX4" fmla="*/ 4314 w 100945"/>
                  <a:gd name="connsiteY4" fmla="*/ 137842 h 137842"/>
                  <a:gd name="connsiteX5" fmla="*/ 4314 w 100945"/>
                  <a:gd name="connsiteY5" fmla="*/ 137842 h 13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45" h="137842">
                    <a:moveTo>
                      <a:pt x="4314" y="137842"/>
                    </a:moveTo>
                    <a:cubicBezTo>
                      <a:pt x="11419" y="99474"/>
                      <a:pt x="49787" y="56842"/>
                      <a:pt x="100945" y="55421"/>
                    </a:cubicBezTo>
                    <a:lnTo>
                      <a:pt x="100945" y="0"/>
                    </a:lnTo>
                    <a:cubicBezTo>
                      <a:pt x="27051" y="8526"/>
                      <a:pt x="-1370" y="72474"/>
                      <a:pt x="51" y="109421"/>
                    </a:cubicBezTo>
                    <a:cubicBezTo>
                      <a:pt x="51" y="119369"/>
                      <a:pt x="1472" y="129316"/>
                      <a:pt x="4314" y="137842"/>
                    </a:cubicBezTo>
                    <a:lnTo>
                      <a:pt x="4314" y="137842"/>
                    </a:lnTo>
                    <a:close/>
                  </a:path>
                </a:pathLst>
              </a:custGeom>
              <a:solidFill>
                <a:srgbClr val="B70D18"/>
              </a:solidFill>
              <a:ln w="14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</p:grp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26901368-4EA8-43C6-85D2-8F5806EB6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0"/>
            <a:ext cx="11473200" cy="619713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r>
              <a:rPr lang="en-US" dirty="0"/>
              <a:t>Click to edit headline</a:t>
            </a:r>
            <a:endParaRPr lang="da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EAF4C72-F900-4059-9C84-2813E8024B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5971" y="1384694"/>
            <a:ext cx="2661031" cy="123928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42F63370-8532-4D34-9446-E54D6CC8C1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96142" y="1380855"/>
            <a:ext cx="2661031" cy="123928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171A715E-F61B-4612-B801-1A94422B82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67326" y="1380855"/>
            <a:ext cx="2661031" cy="123928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EB3AB690-E499-4D45-A7C5-BDF760163E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679" y="1380855"/>
            <a:ext cx="2661031" cy="123928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0DC306A9-D475-4FEB-A51C-B49BDF1675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970" y="3027892"/>
            <a:ext cx="2661031" cy="123928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B6329C3A-A9AF-419A-B247-3089AE0F22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6142" y="3024053"/>
            <a:ext cx="2661031" cy="123928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F11B47FB-3100-49F0-8967-F6148B9AA7B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7325" y="3024053"/>
            <a:ext cx="2661031" cy="123928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E4CD6A19-31A7-4B97-967B-C1BACF39AE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678" y="3024053"/>
            <a:ext cx="2661031" cy="123928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FBF60AD9-F665-408B-A07D-3DA9848947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5970" y="4698177"/>
            <a:ext cx="2661031" cy="123928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DEA30BE2-219A-43AF-BF54-8195F9E3A8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96141" y="4694338"/>
            <a:ext cx="2661031" cy="123928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85B17022-B96A-4BA4-B52D-1737627682A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67323" y="4694338"/>
            <a:ext cx="2661031" cy="123928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3D74F5FE-7F34-46A1-8FEF-A8ADA2AC5B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676" y="4694338"/>
            <a:ext cx="2661031" cy="123928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60C2AD8-F799-44A4-8DDA-EDF7465EE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95FF69-6A60-439D-B9B5-3E9C04C4D869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286933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D9FB5DB-A766-439B-842F-FCC20688A38A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2" orient="horz" pos="1111" userDrawn="1">
          <p15:clr>
            <a:srgbClr val="A4A3A4"/>
          </p15:clr>
        </p15:guide>
        <p15:guide id="13" orient="horz" pos="2018" userDrawn="1">
          <p15:clr>
            <a:srgbClr val="A4A3A4"/>
          </p15:clr>
        </p15:guide>
        <p15:guide id="14" orient="horz" pos="2925" userDrawn="1">
          <p15:clr>
            <a:srgbClr val="A4A3A4"/>
          </p15:clr>
        </p15:guide>
        <p15:guide id="15" pos="439" userDrawn="1">
          <p15:clr>
            <a:srgbClr val="A4A3A4"/>
          </p15:clr>
        </p15:guide>
        <p15:guide id="16" pos="1952" userDrawn="1">
          <p15:clr>
            <a:srgbClr val="A4A3A4"/>
          </p15:clr>
        </p15:guide>
        <p15:guide id="17" pos="2181" userDrawn="1">
          <p15:clr>
            <a:srgbClr val="A4A3A4"/>
          </p15:clr>
        </p15:guide>
        <p15:guide id="18" pos="3694" userDrawn="1">
          <p15:clr>
            <a:srgbClr val="A4A3A4"/>
          </p15:clr>
        </p15:guide>
        <p15:guide id="19" pos="3923" userDrawn="1">
          <p15:clr>
            <a:srgbClr val="A4A3A4"/>
          </p15:clr>
        </p15:guide>
        <p15:guide id="20" pos="5435" userDrawn="1">
          <p15:clr>
            <a:srgbClr val="A4A3A4"/>
          </p15:clr>
        </p15:guide>
        <p15:guide id="21" pos="5664" userDrawn="1">
          <p15:clr>
            <a:srgbClr val="A4A3A4"/>
          </p15:clr>
        </p15:guide>
        <p15:guide id="22" pos="7179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Reference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3200" cy="4261448"/>
          </a:xfrm>
          <a:prstGeom prst="rect">
            <a:avLst/>
          </a:prstGeom>
          <a:solidFill>
            <a:schemeClr val="accent1"/>
          </a:solidFill>
        </p:spPr>
        <p:txBody>
          <a:bodyPr lIns="0" tIns="900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Click and insert image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11AF70C-4FFB-4814-BA67-BEF4AB12EAC9}"/>
              </a:ext>
            </a:extLst>
          </p:cNvPr>
          <p:cNvSpPr txBox="1">
            <a:spLocks/>
          </p:cNvSpPr>
          <p:nvPr/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z="800" smtClean="0">
                <a:solidFill>
                  <a:schemeClr val="bg1"/>
                </a:solidFill>
              </a:rPr>
              <a:pPr/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" name="Pladsholder til diasnummer 4" hidden="1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5FEA3CA-05C1-473E-929F-93A72C953A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800" y="4485737"/>
            <a:ext cx="5540550" cy="1673763"/>
          </a:xfrm>
        </p:spPr>
        <p:txBody>
          <a:bodyPr lIns="72000" tIns="36000" rIns="72000" bIns="36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221EF28-4459-40E0-85E3-97CFD7122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2800" y="4485737"/>
            <a:ext cx="5540400" cy="1673763"/>
          </a:xfrm>
        </p:spPr>
        <p:txBody>
          <a:bodyPr lIns="72000" tIns="36000" rIns="72000" bIns="36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Logo on top">
            <a:extLst>
              <a:ext uri="{FF2B5EF4-FFF2-40B4-BE49-F238E27FC236}">
                <a16:creationId xmlns:a16="http://schemas.microsoft.com/office/drawing/2014/main" id="{ED139986-BD4D-4AE1-9CFF-9924F836F616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0753200" y="6339600"/>
            <a:ext cx="1080000" cy="340069"/>
          </a:xfrm>
          <a:custGeom>
            <a:avLst/>
            <a:gdLst>
              <a:gd name="connsiteX0" fmla="*/ 968375 w 3876676"/>
              <a:gd name="connsiteY0" fmla="*/ 557213 h 1212806"/>
              <a:gd name="connsiteX1" fmla="*/ 1176338 w 3876676"/>
              <a:gd name="connsiteY1" fmla="*/ 557213 h 1212806"/>
              <a:gd name="connsiteX2" fmla="*/ 1176338 w 3876676"/>
              <a:gd name="connsiteY2" fmla="*/ 1193801 h 1212806"/>
              <a:gd name="connsiteX3" fmla="*/ 968375 w 3876676"/>
              <a:gd name="connsiteY3" fmla="*/ 1193801 h 1212806"/>
              <a:gd name="connsiteX4" fmla="*/ 0 w 3876676"/>
              <a:gd name="connsiteY4" fmla="*/ 557213 h 1212806"/>
              <a:gd name="connsiteX5" fmla="*/ 239712 w 3876676"/>
              <a:gd name="connsiteY5" fmla="*/ 557213 h 1212806"/>
              <a:gd name="connsiteX6" fmla="*/ 561975 w 3876676"/>
              <a:gd name="connsiteY6" fmla="*/ 893763 h 1212806"/>
              <a:gd name="connsiteX7" fmla="*/ 581025 w 3876676"/>
              <a:gd name="connsiteY7" fmla="*/ 560388 h 1212806"/>
              <a:gd name="connsiteX8" fmla="*/ 782638 w 3876676"/>
              <a:gd name="connsiteY8" fmla="*/ 560388 h 1212806"/>
              <a:gd name="connsiteX9" fmla="*/ 782638 w 3876676"/>
              <a:gd name="connsiteY9" fmla="*/ 1193801 h 1212806"/>
              <a:gd name="connsiteX10" fmla="*/ 590550 w 3876676"/>
              <a:gd name="connsiteY10" fmla="*/ 1193801 h 1212806"/>
              <a:gd name="connsiteX11" fmla="*/ 214312 w 3876676"/>
              <a:gd name="connsiteY11" fmla="*/ 811213 h 1212806"/>
              <a:gd name="connsiteX12" fmla="*/ 192087 w 3876676"/>
              <a:gd name="connsiteY12" fmla="*/ 1193801 h 1212806"/>
              <a:gd name="connsiteX13" fmla="*/ 0 w 3876676"/>
              <a:gd name="connsiteY13" fmla="*/ 1193801 h 1212806"/>
              <a:gd name="connsiteX14" fmla="*/ 1748787 w 3876676"/>
              <a:gd name="connsiteY14" fmla="*/ 547727 h 1212806"/>
              <a:gd name="connsiteX15" fmla="*/ 2081150 w 3876676"/>
              <a:gd name="connsiteY15" fmla="*/ 743800 h 1212806"/>
              <a:gd name="connsiteX16" fmla="*/ 1918165 w 3876676"/>
              <a:gd name="connsiteY16" fmla="*/ 962372 h 1212806"/>
              <a:gd name="connsiteX17" fmla="*/ 2081150 w 3876676"/>
              <a:gd name="connsiteY17" fmla="*/ 1193801 h 1212806"/>
              <a:gd name="connsiteX18" fmla="*/ 1860640 w 3876676"/>
              <a:gd name="connsiteY18" fmla="*/ 1193801 h 1212806"/>
              <a:gd name="connsiteX19" fmla="*/ 1656109 w 3876676"/>
              <a:gd name="connsiteY19" fmla="*/ 972015 h 1212806"/>
              <a:gd name="connsiteX20" fmla="*/ 1656109 w 3876676"/>
              <a:gd name="connsiteY20" fmla="*/ 872371 h 1212806"/>
              <a:gd name="connsiteX21" fmla="*/ 1854249 w 3876676"/>
              <a:gd name="connsiteY21" fmla="*/ 756657 h 1212806"/>
              <a:gd name="connsiteX22" fmla="*/ 1710438 w 3876676"/>
              <a:gd name="connsiteY22" fmla="*/ 676299 h 1212806"/>
              <a:gd name="connsiteX23" fmla="*/ 1582606 w 3876676"/>
              <a:gd name="connsiteY23" fmla="*/ 682728 h 1212806"/>
              <a:gd name="connsiteX24" fmla="*/ 1550648 w 3876676"/>
              <a:gd name="connsiteY24" fmla="*/ 1193801 h 1212806"/>
              <a:gd name="connsiteX25" fmla="*/ 1358900 w 3876676"/>
              <a:gd name="connsiteY25" fmla="*/ 1193801 h 1212806"/>
              <a:gd name="connsiteX26" fmla="*/ 1358900 w 3876676"/>
              <a:gd name="connsiteY26" fmla="*/ 557370 h 1212806"/>
              <a:gd name="connsiteX27" fmla="*/ 1748787 w 3876676"/>
              <a:gd name="connsiteY27" fmla="*/ 547727 h 1212806"/>
              <a:gd name="connsiteX28" fmla="*/ 3505842 w 3876676"/>
              <a:gd name="connsiteY28" fmla="*/ 533444 h 1212806"/>
              <a:gd name="connsiteX29" fmla="*/ 3831920 w 3876676"/>
              <a:gd name="connsiteY29" fmla="*/ 549540 h 1212806"/>
              <a:gd name="connsiteX30" fmla="*/ 3831920 w 3876676"/>
              <a:gd name="connsiteY30" fmla="*/ 697618 h 1212806"/>
              <a:gd name="connsiteX31" fmla="*/ 3579369 w 3876676"/>
              <a:gd name="connsiteY31" fmla="*/ 675085 h 1212806"/>
              <a:gd name="connsiteX32" fmla="*/ 3419527 w 3876676"/>
              <a:gd name="connsiteY32" fmla="*/ 729809 h 1212806"/>
              <a:gd name="connsiteX33" fmla="*/ 3521826 w 3876676"/>
              <a:gd name="connsiteY33" fmla="*/ 778096 h 1212806"/>
              <a:gd name="connsiteX34" fmla="*/ 3876676 w 3876676"/>
              <a:gd name="connsiteY34" fmla="*/ 996994 h 1212806"/>
              <a:gd name="connsiteX35" fmla="*/ 3505842 w 3876676"/>
              <a:gd name="connsiteY35" fmla="*/ 1212674 h 1212806"/>
              <a:gd name="connsiteX36" fmla="*/ 3208535 w 3876676"/>
              <a:gd name="connsiteY36" fmla="*/ 1193359 h 1212806"/>
              <a:gd name="connsiteX37" fmla="*/ 3208535 w 3876676"/>
              <a:gd name="connsiteY37" fmla="*/ 1032404 h 1212806"/>
              <a:gd name="connsiteX38" fmla="*/ 3451495 w 3876676"/>
              <a:gd name="connsiteY38" fmla="*/ 1064595 h 1212806"/>
              <a:gd name="connsiteX39" fmla="*/ 3649700 w 3876676"/>
              <a:gd name="connsiteY39" fmla="*/ 1006652 h 1212806"/>
              <a:gd name="connsiteX40" fmla="*/ 3560188 w 3876676"/>
              <a:gd name="connsiteY40" fmla="*/ 964803 h 1212806"/>
              <a:gd name="connsiteX41" fmla="*/ 3179763 w 3876676"/>
              <a:gd name="connsiteY41" fmla="*/ 749124 h 1212806"/>
              <a:gd name="connsiteX42" fmla="*/ 3505842 w 3876676"/>
              <a:gd name="connsiteY42" fmla="*/ 533444 h 1212806"/>
              <a:gd name="connsiteX43" fmla="*/ 2179638 w 3876676"/>
              <a:gd name="connsiteY43" fmla="*/ 476250 h 1212806"/>
              <a:gd name="connsiteX44" fmla="*/ 2182834 w 3876676"/>
              <a:gd name="connsiteY44" fmla="*/ 476250 h 1212806"/>
              <a:gd name="connsiteX45" fmla="*/ 2368233 w 3876676"/>
              <a:gd name="connsiteY45" fmla="*/ 810892 h 1212806"/>
              <a:gd name="connsiteX46" fmla="*/ 2499290 w 3876676"/>
              <a:gd name="connsiteY46" fmla="*/ 556693 h 1212806"/>
              <a:gd name="connsiteX47" fmla="*/ 2812550 w 3876676"/>
              <a:gd name="connsiteY47" fmla="*/ 556693 h 1212806"/>
              <a:gd name="connsiteX48" fmla="*/ 2962787 w 3876676"/>
              <a:gd name="connsiteY48" fmla="*/ 855940 h 1212806"/>
              <a:gd name="connsiteX49" fmla="*/ 3122613 w 3876676"/>
              <a:gd name="connsiteY49" fmla="*/ 1193800 h 1212806"/>
              <a:gd name="connsiteX50" fmla="*/ 2918035 w 3876676"/>
              <a:gd name="connsiteY50" fmla="*/ 1193800 h 1212806"/>
              <a:gd name="connsiteX51" fmla="*/ 2652724 w 3876676"/>
              <a:gd name="connsiteY51" fmla="*/ 720796 h 1212806"/>
              <a:gd name="connsiteX52" fmla="*/ 2550435 w 3876676"/>
              <a:gd name="connsiteY52" fmla="*/ 907424 h 1212806"/>
              <a:gd name="connsiteX53" fmla="*/ 2662313 w 3876676"/>
              <a:gd name="connsiteY53" fmla="*/ 926730 h 1212806"/>
              <a:gd name="connsiteX54" fmla="*/ 2662313 w 3876676"/>
              <a:gd name="connsiteY54" fmla="*/ 1103704 h 1212806"/>
              <a:gd name="connsiteX55" fmla="*/ 2460932 w 3876676"/>
              <a:gd name="connsiteY55" fmla="*/ 1068309 h 1212806"/>
              <a:gd name="connsiteX56" fmla="*/ 2393805 w 3876676"/>
              <a:gd name="connsiteY56" fmla="*/ 1193800 h 1212806"/>
              <a:gd name="connsiteX57" fmla="*/ 2189227 w 3876676"/>
              <a:gd name="connsiteY57" fmla="*/ 1193800 h 1212806"/>
              <a:gd name="connsiteX58" fmla="*/ 2294713 w 3876676"/>
              <a:gd name="connsiteY58" fmla="*/ 965343 h 1212806"/>
              <a:gd name="connsiteX59" fmla="*/ 2179638 w 3876676"/>
              <a:gd name="connsiteY59" fmla="*/ 749756 h 1212806"/>
              <a:gd name="connsiteX60" fmla="*/ 2179638 w 3876676"/>
              <a:gd name="connsiteY60" fmla="*/ 476250 h 1212806"/>
              <a:gd name="connsiteX61" fmla="*/ 2665413 w 3876676"/>
              <a:gd name="connsiteY61" fmla="*/ 0 h 1212806"/>
              <a:gd name="connsiteX62" fmla="*/ 2665413 w 3876676"/>
              <a:gd name="connsiteY62" fmla="*/ 199390 h 1212806"/>
              <a:gd name="connsiteX63" fmla="*/ 2313126 w 3876676"/>
              <a:gd name="connsiteY63" fmla="*/ 498475 h 1212806"/>
              <a:gd name="connsiteX64" fmla="*/ 2300315 w 3876676"/>
              <a:gd name="connsiteY64" fmla="*/ 395564 h 1212806"/>
              <a:gd name="connsiteX65" fmla="*/ 2665413 w 3876676"/>
              <a:gd name="connsiteY65" fmla="*/ 0 h 12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76676" h="1212806">
                <a:moveTo>
                  <a:pt x="968375" y="557213"/>
                </a:moveTo>
                <a:lnTo>
                  <a:pt x="1176338" y="557213"/>
                </a:lnTo>
                <a:lnTo>
                  <a:pt x="1176338" y="1193801"/>
                </a:lnTo>
                <a:lnTo>
                  <a:pt x="968375" y="1193801"/>
                </a:lnTo>
                <a:close/>
                <a:moveTo>
                  <a:pt x="0" y="557213"/>
                </a:moveTo>
                <a:lnTo>
                  <a:pt x="239712" y="557213"/>
                </a:lnTo>
                <a:lnTo>
                  <a:pt x="561975" y="893763"/>
                </a:lnTo>
                <a:lnTo>
                  <a:pt x="581025" y="560388"/>
                </a:lnTo>
                <a:lnTo>
                  <a:pt x="782638" y="560388"/>
                </a:lnTo>
                <a:lnTo>
                  <a:pt x="782638" y="1193801"/>
                </a:lnTo>
                <a:lnTo>
                  <a:pt x="590550" y="1193801"/>
                </a:lnTo>
                <a:lnTo>
                  <a:pt x="214312" y="811213"/>
                </a:lnTo>
                <a:lnTo>
                  <a:pt x="192087" y="1193801"/>
                </a:lnTo>
                <a:lnTo>
                  <a:pt x="0" y="1193801"/>
                </a:lnTo>
                <a:close/>
                <a:moveTo>
                  <a:pt x="1748787" y="547727"/>
                </a:moveTo>
                <a:cubicBezTo>
                  <a:pt x="1892598" y="547727"/>
                  <a:pt x="2068367" y="583085"/>
                  <a:pt x="2081150" y="743800"/>
                </a:cubicBezTo>
                <a:cubicBezTo>
                  <a:pt x="2090738" y="917372"/>
                  <a:pt x="1918165" y="962372"/>
                  <a:pt x="1918165" y="962372"/>
                </a:cubicBezTo>
                <a:cubicBezTo>
                  <a:pt x="1918165" y="962372"/>
                  <a:pt x="1918165" y="962372"/>
                  <a:pt x="2081150" y="1193801"/>
                </a:cubicBezTo>
                <a:cubicBezTo>
                  <a:pt x="2081150" y="1193801"/>
                  <a:pt x="2081150" y="1193801"/>
                  <a:pt x="1860640" y="1193801"/>
                </a:cubicBezTo>
                <a:cubicBezTo>
                  <a:pt x="1860640" y="1193801"/>
                  <a:pt x="1860640" y="1193801"/>
                  <a:pt x="1656109" y="972015"/>
                </a:cubicBezTo>
                <a:cubicBezTo>
                  <a:pt x="1656109" y="972015"/>
                  <a:pt x="1656109" y="972015"/>
                  <a:pt x="1656109" y="872371"/>
                </a:cubicBezTo>
                <a:cubicBezTo>
                  <a:pt x="1838270" y="872371"/>
                  <a:pt x="1857444" y="811300"/>
                  <a:pt x="1854249" y="756657"/>
                </a:cubicBezTo>
                <a:cubicBezTo>
                  <a:pt x="1851053" y="705228"/>
                  <a:pt x="1790333" y="676299"/>
                  <a:pt x="1710438" y="676299"/>
                </a:cubicBezTo>
                <a:cubicBezTo>
                  <a:pt x="1659305" y="676299"/>
                  <a:pt x="1582606" y="682728"/>
                  <a:pt x="1582606" y="682728"/>
                </a:cubicBezTo>
                <a:cubicBezTo>
                  <a:pt x="1582606" y="682728"/>
                  <a:pt x="1582606" y="682728"/>
                  <a:pt x="1550648" y="1193801"/>
                </a:cubicBezTo>
                <a:cubicBezTo>
                  <a:pt x="1550648" y="1193801"/>
                  <a:pt x="1550648" y="1193801"/>
                  <a:pt x="1358900" y="1193801"/>
                </a:cubicBezTo>
                <a:cubicBezTo>
                  <a:pt x="1358900" y="1193801"/>
                  <a:pt x="1358900" y="1193801"/>
                  <a:pt x="1358900" y="557370"/>
                </a:cubicBezTo>
                <a:cubicBezTo>
                  <a:pt x="1358900" y="557370"/>
                  <a:pt x="1633738" y="544513"/>
                  <a:pt x="1748787" y="547727"/>
                </a:cubicBezTo>
                <a:close/>
                <a:moveTo>
                  <a:pt x="3505842" y="533444"/>
                </a:moveTo>
                <a:cubicBezTo>
                  <a:pt x="3668881" y="530225"/>
                  <a:pt x="3831920" y="549540"/>
                  <a:pt x="3831920" y="549540"/>
                </a:cubicBezTo>
                <a:cubicBezTo>
                  <a:pt x="3831920" y="549540"/>
                  <a:pt x="3831920" y="549540"/>
                  <a:pt x="3831920" y="697618"/>
                </a:cubicBezTo>
                <a:cubicBezTo>
                  <a:pt x="3831920" y="697618"/>
                  <a:pt x="3688062" y="675085"/>
                  <a:pt x="3579369" y="675085"/>
                </a:cubicBezTo>
                <a:cubicBezTo>
                  <a:pt x="3470676" y="675085"/>
                  <a:pt x="3416330" y="687961"/>
                  <a:pt x="3419527" y="729809"/>
                </a:cubicBezTo>
                <a:cubicBezTo>
                  <a:pt x="3419527" y="758781"/>
                  <a:pt x="3454692" y="774877"/>
                  <a:pt x="3521826" y="778096"/>
                </a:cubicBezTo>
                <a:cubicBezTo>
                  <a:pt x="3617731" y="784534"/>
                  <a:pt x="3876676" y="762000"/>
                  <a:pt x="3876676" y="996994"/>
                </a:cubicBezTo>
                <a:cubicBezTo>
                  <a:pt x="3876676" y="1225550"/>
                  <a:pt x="3566582" y="1212674"/>
                  <a:pt x="3505842" y="1212674"/>
                </a:cubicBezTo>
                <a:cubicBezTo>
                  <a:pt x="3377968" y="1212674"/>
                  <a:pt x="3208535" y="1193359"/>
                  <a:pt x="3208535" y="1193359"/>
                </a:cubicBezTo>
                <a:cubicBezTo>
                  <a:pt x="3208535" y="1193359"/>
                  <a:pt x="3208535" y="1193359"/>
                  <a:pt x="3208535" y="1032404"/>
                </a:cubicBezTo>
                <a:cubicBezTo>
                  <a:pt x="3208535" y="1032404"/>
                  <a:pt x="3326818" y="1064595"/>
                  <a:pt x="3451495" y="1064595"/>
                </a:cubicBezTo>
                <a:cubicBezTo>
                  <a:pt x="3576172" y="1064595"/>
                  <a:pt x="3656094" y="1054938"/>
                  <a:pt x="3649700" y="1006652"/>
                </a:cubicBezTo>
                <a:cubicBezTo>
                  <a:pt x="3646503" y="974461"/>
                  <a:pt x="3604944" y="964803"/>
                  <a:pt x="3560188" y="964803"/>
                </a:cubicBezTo>
                <a:cubicBezTo>
                  <a:pt x="3448299" y="964803"/>
                  <a:pt x="3182960" y="958365"/>
                  <a:pt x="3179763" y="749124"/>
                </a:cubicBezTo>
                <a:cubicBezTo>
                  <a:pt x="3179763" y="533444"/>
                  <a:pt x="3448299" y="536663"/>
                  <a:pt x="3505842" y="533444"/>
                </a:cubicBezTo>
                <a:close/>
                <a:moveTo>
                  <a:pt x="2179638" y="476250"/>
                </a:moveTo>
                <a:cubicBezTo>
                  <a:pt x="2179638" y="476250"/>
                  <a:pt x="2179638" y="476250"/>
                  <a:pt x="2182834" y="476250"/>
                </a:cubicBezTo>
                <a:cubicBezTo>
                  <a:pt x="2192424" y="547040"/>
                  <a:pt x="2230782" y="695055"/>
                  <a:pt x="2368233" y="810892"/>
                </a:cubicBezTo>
                <a:cubicBezTo>
                  <a:pt x="2467325" y="604959"/>
                  <a:pt x="2499290" y="556693"/>
                  <a:pt x="2499290" y="556693"/>
                </a:cubicBezTo>
                <a:cubicBezTo>
                  <a:pt x="2499290" y="556693"/>
                  <a:pt x="2499290" y="556693"/>
                  <a:pt x="2812550" y="556693"/>
                </a:cubicBezTo>
                <a:cubicBezTo>
                  <a:pt x="2812550" y="556693"/>
                  <a:pt x="2841319" y="604959"/>
                  <a:pt x="2962787" y="855940"/>
                </a:cubicBezTo>
                <a:cubicBezTo>
                  <a:pt x="3097041" y="1132664"/>
                  <a:pt x="3122613" y="1193800"/>
                  <a:pt x="3122613" y="1193800"/>
                </a:cubicBezTo>
                <a:cubicBezTo>
                  <a:pt x="3122613" y="1193800"/>
                  <a:pt x="3122613" y="1193800"/>
                  <a:pt x="2918035" y="1193800"/>
                </a:cubicBezTo>
                <a:cubicBezTo>
                  <a:pt x="2918035" y="1193800"/>
                  <a:pt x="2918035" y="1193800"/>
                  <a:pt x="2652724" y="720796"/>
                </a:cubicBezTo>
                <a:cubicBezTo>
                  <a:pt x="2652724" y="720796"/>
                  <a:pt x="2652724" y="720796"/>
                  <a:pt x="2550435" y="907424"/>
                </a:cubicBezTo>
                <a:cubicBezTo>
                  <a:pt x="2617562" y="929948"/>
                  <a:pt x="2662313" y="926730"/>
                  <a:pt x="2662313" y="926730"/>
                </a:cubicBezTo>
                <a:cubicBezTo>
                  <a:pt x="2662313" y="926730"/>
                  <a:pt x="2662313" y="926730"/>
                  <a:pt x="2662313" y="1103704"/>
                </a:cubicBezTo>
                <a:cubicBezTo>
                  <a:pt x="2662313" y="1103704"/>
                  <a:pt x="2563221" y="1106922"/>
                  <a:pt x="2460932" y="1068309"/>
                </a:cubicBezTo>
                <a:cubicBezTo>
                  <a:pt x="2460932" y="1068309"/>
                  <a:pt x="2460932" y="1068309"/>
                  <a:pt x="2393805" y="1193800"/>
                </a:cubicBezTo>
                <a:cubicBezTo>
                  <a:pt x="2393805" y="1193800"/>
                  <a:pt x="2393805" y="1193800"/>
                  <a:pt x="2189227" y="1193800"/>
                </a:cubicBezTo>
                <a:cubicBezTo>
                  <a:pt x="2189227" y="1193800"/>
                  <a:pt x="2205210" y="1155188"/>
                  <a:pt x="2294713" y="965343"/>
                </a:cubicBezTo>
                <a:cubicBezTo>
                  <a:pt x="2202013" y="865593"/>
                  <a:pt x="2179638" y="749756"/>
                  <a:pt x="2179638" y="749756"/>
                </a:cubicBezTo>
                <a:cubicBezTo>
                  <a:pt x="2179638" y="749756"/>
                  <a:pt x="2179638" y="749756"/>
                  <a:pt x="2179638" y="476250"/>
                </a:cubicBezTo>
                <a:close/>
                <a:moveTo>
                  <a:pt x="2665413" y="0"/>
                </a:moveTo>
                <a:cubicBezTo>
                  <a:pt x="2665413" y="0"/>
                  <a:pt x="2665413" y="0"/>
                  <a:pt x="2665413" y="199390"/>
                </a:cubicBezTo>
                <a:cubicBezTo>
                  <a:pt x="2476459" y="205822"/>
                  <a:pt x="2341949" y="356972"/>
                  <a:pt x="2313126" y="498475"/>
                </a:cubicBezTo>
                <a:cubicBezTo>
                  <a:pt x="2303518" y="466315"/>
                  <a:pt x="2300315" y="430940"/>
                  <a:pt x="2300315" y="395564"/>
                </a:cubicBezTo>
                <a:cubicBezTo>
                  <a:pt x="2297113" y="260493"/>
                  <a:pt x="2399596" y="32160"/>
                  <a:pt x="266541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024F10-F64E-4501-B430-2F4ABC560D31}"/>
              </a:ext>
            </a:extLst>
          </p:cNvPr>
          <p:cNvGrpSpPr/>
          <p:nvPr/>
        </p:nvGrpSpPr>
        <p:grpSpPr>
          <a:xfrm>
            <a:off x="0" y="360000"/>
            <a:ext cx="12192000" cy="3601066"/>
            <a:chOff x="0" y="360000"/>
            <a:chExt cx="12192000" cy="360106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2DD0AD-0EE5-4CC1-A427-38FD9811E5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60000"/>
              <a:ext cx="128693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187FD5-0FDF-479B-AFBB-F38708B7E71F}"/>
                </a:ext>
              </a:extLst>
            </p:cNvPr>
            <p:cNvCxnSpPr>
              <a:cxnSpLocks/>
            </p:cNvCxnSpPr>
            <p:nvPr/>
          </p:nvCxnSpPr>
          <p:spPr>
            <a:xfrm>
              <a:off x="11325013" y="3961066"/>
              <a:ext cx="86698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169595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25">
          <p15:clr>
            <a:srgbClr val="A4A3A4"/>
          </p15:clr>
        </p15:guide>
        <p15:guide id="2" pos="3716">
          <p15:clr>
            <a:srgbClr val="A4A3A4"/>
          </p15:clr>
        </p15:guide>
        <p15:guide id="3" pos="396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ull image &amp; tit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D8C2F4C-FD8E-4BC1-8470-ED613BBC34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3200" cy="6857999"/>
          </a:xfrm>
          <a:prstGeom prst="rect">
            <a:avLst/>
          </a:prstGeom>
          <a:solidFill>
            <a:schemeClr val="accent1"/>
          </a:solidFill>
        </p:spPr>
        <p:txBody>
          <a:bodyPr lIns="0" tIns="900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Click and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63996-270B-49F6-AC9C-5FC3D40EF8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65041"/>
            <a:ext cx="10333037" cy="914151"/>
          </a:xfrm>
          <a:prstGeom prst="rect">
            <a:avLst/>
          </a:prstGeom>
        </p:spPr>
        <p:txBody>
          <a:bodyPr lIns="72000" tIns="36000" rIns="72000" bIns="36000" anchor="t"/>
          <a:lstStyle>
            <a:lvl1pPr algn="l">
              <a:defRPr sz="600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446C3-1B3E-43F7-897B-450B7777A2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871743"/>
            <a:ext cx="5572062" cy="1655762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18" name="Logo on top">
            <a:extLst>
              <a:ext uri="{FF2B5EF4-FFF2-40B4-BE49-F238E27FC236}">
                <a16:creationId xmlns:a16="http://schemas.microsoft.com/office/drawing/2014/main" id="{655DB364-E850-4C04-AB58-1D6949A7761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0728000" y="6339600"/>
            <a:ext cx="1080000" cy="340069"/>
          </a:xfrm>
          <a:custGeom>
            <a:avLst/>
            <a:gdLst>
              <a:gd name="connsiteX0" fmla="*/ 968375 w 3876676"/>
              <a:gd name="connsiteY0" fmla="*/ 557213 h 1212806"/>
              <a:gd name="connsiteX1" fmla="*/ 1176338 w 3876676"/>
              <a:gd name="connsiteY1" fmla="*/ 557213 h 1212806"/>
              <a:gd name="connsiteX2" fmla="*/ 1176338 w 3876676"/>
              <a:gd name="connsiteY2" fmla="*/ 1193801 h 1212806"/>
              <a:gd name="connsiteX3" fmla="*/ 968375 w 3876676"/>
              <a:gd name="connsiteY3" fmla="*/ 1193801 h 1212806"/>
              <a:gd name="connsiteX4" fmla="*/ 0 w 3876676"/>
              <a:gd name="connsiteY4" fmla="*/ 557213 h 1212806"/>
              <a:gd name="connsiteX5" fmla="*/ 239712 w 3876676"/>
              <a:gd name="connsiteY5" fmla="*/ 557213 h 1212806"/>
              <a:gd name="connsiteX6" fmla="*/ 561975 w 3876676"/>
              <a:gd name="connsiteY6" fmla="*/ 893763 h 1212806"/>
              <a:gd name="connsiteX7" fmla="*/ 581025 w 3876676"/>
              <a:gd name="connsiteY7" fmla="*/ 560388 h 1212806"/>
              <a:gd name="connsiteX8" fmla="*/ 782638 w 3876676"/>
              <a:gd name="connsiteY8" fmla="*/ 560388 h 1212806"/>
              <a:gd name="connsiteX9" fmla="*/ 782638 w 3876676"/>
              <a:gd name="connsiteY9" fmla="*/ 1193801 h 1212806"/>
              <a:gd name="connsiteX10" fmla="*/ 590550 w 3876676"/>
              <a:gd name="connsiteY10" fmla="*/ 1193801 h 1212806"/>
              <a:gd name="connsiteX11" fmla="*/ 214312 w 3876676"/>
              <a:gd name="connsiteY11" fmla="*/ 811213 h 1212806"/>
              <a:gd name="connsiteX12" fmla="*/ 192087 w 3876676"/>
              <a:gd name="connsiteY12" fmla="*/ 1193801 h 1212806"/>
              <a:gd name="connsiteX13" fmla="*/ 0 w 3876676"/>
              <a:gd name="connsiteY13" fmla="*/ 1193801 h 1212806"/>
              <a:gd name="connsiteX14" fmla="*/ 1748787 w 3876676"/>
              <a:gd name="connsiteY14" fmla="*/ 547727 h 1212806"/>
              <a:gd name="connsiteX15" fmla="*/ 2081150 w 3876676"/>
              <a:gd name="connsiteY15" fmla="*/ 743800 h 1212806"/>
              <a:gd name="connsiteX16" fmla="*/ 1918165 w 3876676"/>
              <a:gd name="connsiteY16" fmla="*/ 962372 h 1212806"/>
              <a:gd name="connsiteX17" fmla="*/ 2081150 w 3876676"/>
              <a:gd name="connsiteY17" fmla="*/ 1193801 h 1212806"/>
              <a:gd name="connsiteX18" fmla="*/ 1860640 w 3876676"/>
              <a:gd name="connsiteY18" fmla="*/ 1193801 h 1212806"/>
              <a:gd name="connsiteX19" fmla="*/ 1656109 w 3876676"/>
              <a:gd name="connsiteY19" fmla="*/ 972015 h 1212806"/>
              <a:gd name="connsiteX20" fmla="*/ 1656109 w 3876676"/>
              <a:gd name="connsiteY20" fmla="*/ 872371 h 1212806"/>
              <a:gd name="connsiteX21" fmla="*/ 1854249 w 3876676"/>
              <a:gd name="connsiteY21" fmla="*/ 756657 h 1212806"/>
              <a:gd name="connsiteX22" fmla="*/ 1710438 w 3876676"/>
              <a:gd name="connsiteY22" fmla="*/ 676299 h 1212806"/>
              <a:gd name="connsiteX23" fmla="*/ 1582606 w 3876676"/>
              <a:gd name="connsiteY23" fmla="*/ 682728 h 1212806"/>
              <a:gd name="connsiteX24" fmla="*/ 1550648 w 3876676"/>
              <a:gd name="connsiteY24" fmla="*/ 1193801 h 1212806"/>
              <a:gd name="connsiteX25" fmla="*/ 1358900 w 3876676"/>
              <a:gd name="connsiteY25" fmla="*/ 1193801 h 1212806"/>
              <a:gd name="connsiteX26" fmla="*/ 1358900 w 3876676"/>
              <a:gd name="connsiteY26" fmla="*/ 557370 h 1212806"/>
              <a:gd name="connsiteX27" fmla="*/ 1748787 w 3876676"/>
              <a:gd name="connsiteY27" fmla="*/ 547727 h 1212806"/>
              <a:gd name="connsiteX28" fmla="*/ 3505842 w 3876676"/>
              <a:gd name="connsiteY28" fmla="*/ 533444 h 1212806"/>
              <a:gd name="connsiteX29" fmla="*/ 3831920 w 3876676"/>
              <a:gd name="connsiteY29" fmla="*/ 549540 h 1212806"/>
              <a:gd name="connsiteX30" fmla="*/ 3831920 w 3876676"/>
              <a:gd name="connsiteY30" fmla="*/ 697618 h 1212806"/>
              <a:gd name="connsiteX31" fmla="*/ 3579369 w 3876676"/>
              <a:gd name="connsiteY31" fmla="*/ 675085 h 1212806"/>
              <a:gd name="connsiteX32" fmla="*/ 3419527 w 3876676"/>
              <a:gd name="connsiteY32" fmla="*/ 729809 h 1212806"/>
              <a:gd name="connsiteX33" fmla="*/ 3521826 w 3876676"/>
              <a:gd name="connsiteY33" fmla="*/ 778096 h 1212806"/>
              <a:gd name="connsiteX34" fmla="*/ 3876676 w 3876676"/>
              <a:gd name="connsiteY34" fmla="*/ 996994 h 1212806"/>
              <a:gd name="connsiteX35" fmla="*/ 3505842 w 3876676"/>
              <a:gd name="connsiteY35" fmla="*/ 1212674 h 1212806"/>
              <a:gd name="connsiteX36" fmla="*/ 3208535 w 3876676"/>
              <a:gd name="connsiteY36" fmla="*/ 1193359 h 1212806"/>
              <a:gd name="connsiteX37" fmla="*/ 3208535 w 3876676"/>
              <a:gd name="connsiteY37" fmla="*/ 1032404 h 1212806"/>
              <a:gd name="connsiteX38" fmla="*/ 3451495 w 3876676"/>
              <a:gd name="connsiteY38" fmla="*/ 1064595 h 1212806"/>
              <a:gd name="connsiteX39" fmla="*/ 3649700 w 3876676"/>
              <a:gd name="connsiteY39" fmla="*/ 1006652 h 1212806"/>
              <a:gd name="connsiteX40" fmla="*/ 3560188 w 3876676"/>
              <a:gd name="connsiteY40" fmla="*/ 964803 h 1212806"/>
              <a:gd name="connsiteX41" fmla="*/ 3179763 w 3876676"/>
              <a:gd name="connsiteY41" fmla="*/ 749124 h 1212806"/>
              <a:gd name="connsiteX42" fmla="*/ 3505842 w 3876676"/>
              <a:gd name="connsiteY42" fmla="*/ 533444 h 1212806"/>
              <a:gd name="connsiteX43" fmla="*/ 2179638 w 3876676"/>
              <a:gd name="connsiteY43" fmla="*/ 476250 h 1212806"/>
              <a:gd name="connsiteX44" fmla="*/ 2182834 w 3876676"/>
              <a:gd name="connsiteY44" fmla="*/ 476250 h 1212806"/>
              <a:gd name="connsiteX45" fmla="*/ 2368233 w 3876676"/>
              <a:gd name="connsiteY45" fmla="*/ 810892 h 1212806"/>
              <a:gd name="connsiteX46" fmla="*/ 2499290 w 3876676"/>
              <a:gd name="connsiteY46" fmla="*/ 556693 h 1212806"/>
              <a:gd name="connsiteX47" fmla="*/ 2812550 w 3876676"/>
              <a:gd name="connsiteY47" fmla="*/ 556693 h 1212806"/>
              <a:gd name="connsiteX48" fmla="*/ 2962787 w 3876676"/>
              <a:gd name="connsiteY48" fmla="*/ 855940 h 1212806"/>
              <a:gd name="connsiteX49" fmla="*/ 3122613 w 3876676"/>
              <a:gd name="connsiteY49" fmla="*/ 1193800 h 1212806"/>
              <a:gd name="connsiteX50" fmla="*/ 2918035 w 3876676"/>
              <a:gd name="connsiteY50" fmla="*/ 1193800 h 1212806"/>
              <a:gd name="connsiteX51" fmla="*/ 2652724 w 3876676"/>
              <a:gd name="connsiteY51" fmla="*/ 720796 h 1212806"/>
              <a:gd name="connsiteX52" fmla="*/ 2550435 w 3876676"/>
              <a:gd name="connsiteY52" fmla="*/ 907424 h 1212806"/>
              <a:gd name="connsiteX53" fmla="*/ 2662313 w 3876676"/>
              <a:gd name="connsiteY53" fmla="*/ 926730 h 1212806"/>
              <a:gd name="connsiteX54" fmla="*/ 2662313 w 3876676"/>
              <a:gd name="connsiteY54" fmla="*/ 1103704 h 1212806"/>
              <a:gd name="connsiteX55" fmla="*/ 2460932 w 3876676"/>
              <a:gd name="connsiteY55" fmla="*/ 1068309 h 1212806"/>
              <a:gd name="connsiteX56" fmla="*/ 2393805 w 3876676"/>
              <a:gd name="connsiteY56" fmla="*/ 1193800 h 1212806"/>
              <a:gd name="connsiteX57" fmla="*/ 2189227 w 3876676"/>
              <a:gd name="connsiteY57" fmla="*/ 1193800 h 1212806"/>
              <a:gd name="connsiteX58" fmla="*/ 2294713 w 3876676"/>
              <a:gd name="connsiteY58" fmla="*/ 965343 h 1212806"/>
              <a:gd name="connsiteX59" fmla="*/ 2179638 w 3876676"/>
              <a:gd name="connsiteY59" fmla="*/ 749756 h 1212806"/>
              <a:gd name="connsiteX60" fmla="*/ 2179638 w 3876676"/>
              <a:gd name="connsiteY60" fmla="*/ 476250 h 1212806"/>
              <a:gd name="connsiteX61" fmla="*/ 2665413 w 3876676"/>
              <a:gd name="connsiteY61" fmla="*/ 0 h 1212806"/>
              <a:gd name="connsiteX62" fmla="*/ 2665413 w 3876676"/>
              <a:gd name="connsiteY62" fmla="*/ 199390 h 1212806"/>
              <a:gd name="connsiteX63" fmla="*/ 2313126 w 3876676"/>
              <a:gd name="connsiteY63" fmla="*/ 498475 h 1212806"/>
              <a:gd name="connsiteX64" fmla="*/ 2300315 w 3876676"/>
              <a:gd name="connsiteY64" fmla="*/ 395564 h 1212806"/>
              <a:gd name="connsiteX65" fmla="*/ 2665413 w 3876676"/>
              <a:gd name="connsiteY65" fmla="*/ 0 h 12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76676" h="1212806">
                <a:moveTo>
                  <a:pt x="968375" y="557213"/>
                </a:moveTo>
                <a:lnTo>
                  <a:pt x="1176338" y="557213"/>
                </a:lnTo>
                <a:lnTo>
                  <a:pt x="1176338" y="1193801"/>
                </a:lnTo>
                <a:lnTo>
                  <a:pt x="968375" y="1193801"/>
                </a:lnTo>
                <a:close/>
                <a:moveTo>
                  <a:pt x="0" y="557213"/>
                </a:moveTo>
                <a:lnTo>
                  <a:pt x="239712" y="557213"/>
                </a:lnTo>
                <a:lnTo>
                  <a:pt x="561975" y="893763"/>
                </a:lnTo>
                <a:lnTo>
                  <a:pt x="581025" y="560388"/>
                </a:lnTo>
                <a:lnTo>
                  <a:pt x="782638" y="560388"/>
                </a:lnTo>
                <a:lnTo>
                  <a:pt x="782638" y="1193801"/>
                </a:lnTo>
                <a:lnTo>
                  <a:pt x="590550" y="1193801"/>
                </a:lnTo>
                <a:lnTo>
                  <a:pt x="214312" y="811213"/>
                </a:lnTo>
                <a:lnTo>
                  <a:pt x="192087" y="1193801"/>
                </a:lnTo>
                <a:lnTo>
                  <a:pt x="0" y="1193801"/>
                </a:lnTo>
                <a:close/>
                <a:moveTo>
                  <a:pt x="1748787" y="547727"/>
                </a:moveTo>
                <a:cubicBezTo>
                  <a:pt x="1892598" y="547727"/>
                  <a:pt x="2068367" y="583085"/>
                  <a:pt x="2081150" y="743800"/>
                </a:cubicBezTo>
                <a:cubicBezTo>
                  <a:pt x="2090738" y="917372"/>
                  <a:pt x="1918165" y="962372"/>
                  <a:pt x="1918165" y="962372"/>
                </a:cubicBezTo>
                <a:cubicBezTo>
                  <a:pt x="1918165" y="962372"/>
                  <a:pt x="1918165" y="962372"/>
                  <a:pt x="2081150" y="1193801"/>
                </a:cubicBezTo>
                <a:cubicBezTo>
                  <a:pt x="2081150" y="1193801"/>
                  <a:pt x="2081150" y="1193801"/>
                  <a:pt x="1860640" y="1193801"/>
                </a:cubicBezTo>
                <a:cubicBezTo>
                  <a:pt x="1860640" y="1193801"/>
                  <a:pt x="1860640" y="1193801"/>
                  <a:pt x="1656109" y="972015"/>
                </a:cubicBezTo>
                <a:cubicBezTo>
                  <a:pt x="1656109" y="972015"/>
                  <a:pt x="1656109" y="972015"/>
                  <a:pt x="1656109" y="872371"/>
                </a:cubicBezTo>
                <a:cubicBezTo>
                  <a:pt x="1838270" y="872371"/>
                  <a:pt x="1857444" y="811300"/>
                  <a:pt x="1854249" y="756657"/>
                </a:cubicBezTo>
                <a:cubicBezTo>
                  <a:pt x="1851053" y="705228"/>
                  <a:pt x="1790333" y="676299"/>
                  <a:pt x="1710438" y="676299"/>
                </a:cubicBezTo>
                <a:cubicBezTo>
                  <a:pt x="1659305" y="676299"/>
                  <a:pt x="1582606" y="682728"/>
                  <a:pt x="1582606" y="682728"/>
                </a:cubicBezTo>
                <a:cubicBezTo>
                  <a:pt x="1582606" y="682728"/>
                  <a:pt x="1582606" y="682728"/>
                  <a:pt x="1550648" y="1193801"/>
                </a:cubicBezTo>
                <a:cubicBezTo>
                  <a:pt x="1550648" y="1193801"/>
                  <a:pt x="1550648" y="1193801"/>
                  <a:pt x="1358900" y="1193801"/>
                </a:cubicBezTo>
                <a:cubicBezTo>
                  <a:pt x="1358900" y="1193801"/>
                  <a:pt x="1358900" y="1193801"/>
                  <a:pt x="1358900" y="557370"/>
                </a:cubicBezTo>
                <a:cubicBezTo>
                  <a:pt x="1358900" y="557370"/>
                  <a:pt x="1633738" y="544513"/>
                  <a:pt x="1748787" y="547727"/>
                </a:cubicBezTo>
                <a:close/>
                <a:moveTo>
                  <a:pt x="3505842" y="533444"/>
                </a:moveTo>
                <a:cubicBezTo>
                  <a:pt x="3668881" y="530225"/>
                  <a:pt x="3831920" y="549540"/>
                  <a:pt x="3831920" y="549540"/>
                </a:cubicBezTo>
                <a:cubicBezTo>
                  <a:pt x="3831920" y="549540"/>
                  <a:pt x="3831920" y="549540"/>
                  <a:pt x="3831920" y="697618"/>
                </a:cubicBezTo>
                <a:cubicBezTo>
                  <a:pt x="3831920" y="697618"/>
                  <a:pt x="3688062" y="675085"/>
                  <a:pt x="3579369" y="675085"/>
                </a:cubicBezTo>
                <a:cubicBezTo>
                  <a:pt x="3470676" y="675085"/>
                  <a:pt x="3416330" y="687961"/>
                  <a:pt x="3419527" y="729809"/>
                </a:cubicBezTo>
                <a:cubicBezTo>
                  <a:pt x="3419527" y="758781"/>
                  <a:pt x="3454692" y="774877"/>
                  <a:pt x="3521826" y="778096"/>
                </a:cubicBezTo>
                <a:cubicBezTo>
                  <a:pt x="3617731" y="784534"/>
                  <a:pt x="3876676" y="762000"/>
                  <a:pt x="3876676" y="996994"/>
                </a:cubicBezTo>
                <a:cubicBezTo>
                  <a:pt x="3876676" y="1225550"/>
                  <a:pt x="3566582" y="1212674"/>
                  <a:pt x="3505842" y="1212674"/>
                </a:cubicBezTo>
                <a:cubicBezTo>
                  <a:pt x="3377968" y="1212674"/>
                  <a:pt x="3208535" y="1193359"/>
                  <a:pt x="3208535" y="1193359"/>
                </a:cubicBezTo>
                <a:cubicBezTo>
                  <a:pt x="3208535" y="1193359"/>
                  <a:pt x="3208535" y="1193359"/>
                  <a:pt x="3208535" y="1032404"/>
                </a:cubicBezTo>
                <a:cubicBezTo>
                  <a:pt x="3208535" y="1032404"/>
                  <a:pt x="3326818" y="1064595"/>
                  <a:pt x="3451495" y="1064595"/>
                </a:cubicBezTo>
                <a:cubicBezTo>
                  <a:pt x="3576172" y="1064595"/>
                  <a:pt x="3656094" y="1054938"/>
                  <a:pt x="3649700" y="1006652"/>
                </a:cubicBezTo>
                <a:cubicBezTo>
                  <a:pt x="3646503" y="974461"/>
                  <a:pt x="3604944" y="964803"/>
                  <a:pt x="3560188" y="964803"/>
                </a:cubicBezTo>
                <a:cubicBezTo>
                  <a:pt x="3448299" y="964803"/>
                  <a:pt x="3182960" y="958365"/>
                  <a:pt x="3179763" y="749124"/>
                </a:cubicBezTo>
                <a:cubicBezTo>
                  <a:pt x="3179763" y="533444"/>
                  <a:pt x="3448299" y="536663"/>
                  <a:pt x="3505842" y="533444"/>
                </a:cubicBezTo>
                <a:close/>
                <a:moveTo>
                  <a:pt x="2179638" y="476250"/>
                </a:moveTo>
                <a:cubicBezTo>
                  <a:pt x="2179638" y="476250"/>
                  <a:pt x="2179638" y="476250"/>
                  <a:pt x="2182834" y="476250"/>
                </a:cubicBezTo>
                <a:cubicBezTo>
                  <a:pt x="2192424" y="547040"/>
                  <a:pt x="2230782" y="695055"/>
                  <a:pt x="2368233" y="810892"/>
                </a:cubicBezTo>
                <a:cubicBezTo>
                  <a:pt x="2467325" y="604959"/>
                  <a:pt x="2499290" y="556693"/>
                  <a:pt x="2499290" y="556693"/>
                </a:cubicBezTo>
                <a:cubicBezTo>
                  <a:pt x="2499290" y="556693"/>
                  <a:pt x="2499290" y="556693"/>
                  <a:pt x="2812550" y="556693"/>
                </a:cubicBezTo>
                <a:cubicBezTo>
                  <a:pt x="2812550" y="556693"/>
                  <a:pt x="2841319" y="604959"/>
                  <a:pt x="2962787" y="855940"/>
                </a:cubicBezTo>
                <a:cubicBezTo>
                  <a:pt x="3097041" y="1132664"/>
                  <a:pt x="3122613" y="1193800"/>
                  <a:pt x="3122613" y="1193800"/>
                </a:cubicBezTo>
                <a:cubicBezTo>
                  <a:pt x="3122613" y="1193800"/>
                  <a:pt x="3122613" y="1193800"/>
                  <a:pt x="2918035" y="1193800"/>
                </a:cubicBezTo>
                <a:cubicBezTo>
                  <a:pt x="2918035" y="1193800"/>
                  <a:pt x="2918035" y="1193800"/>
                  <a:pt x="2652724" y="720796"/>
                </a:cubicBezTo>
                <a:cubicBezTo>
                  <a:pt x="2652724" y="720796"/>
                  <a:pt x="2652724" y="720796"/>
                  <a:pt x="2550435" y="907424"/>
                </a:cubicBezTo>
                <a:cubicBezTo>
                  <a:pt x="2617562" y="929948"/>
                  <a:pt x="2662313" y="926730"/>
                  <a:pt x="2662313" y="926730"/>
                </a:cubicBezTo>
                <a:cubicBezTo>
                  <a:pt x="2662313" y="926730"/>
                  <a:pt x="2662313" y="926730"/>
                  <a:pt x="2662313" y="1103704"/>
                </a:cubicBezTo>
                <a:cubicBezTo>
                  <a:pt x="2662313" y="1103704"/>
                  <a:pt x="2563221" y="1106922"/>
                  <a:pt x="2460932" y="1068309"/>
                </a:cubicBezTo>
                <a:cubicBezTo>
                  <a:pt x="2460932" y="1068309"/>
                  <a:pt x="2460932" y="1068309"/>
                  <a:pt x="2393805" y="1193800"/>
                </a:cubicBezTo>
                <a:cubicBezTo>
                  <a:pt x="2393805" y="1193800"/>
                  <a:pt x="2393805" y="1193800"/>
                  <a:pt x="2189227" y="1193800"/>
                </a:cubicBezTo>
                <a:cubicBezTo>
                  <a:pt x="2189227" y="1193800"/>
                  <a:pt x="2205210" y="1155188"/>
                  <a:pt x="2294713" y="965343"/>
                </a:cubicBezTo>
                <a:cubicBezTo>
                  <a:pt x="2202013" y="865593"/>
                  <a:pt x="2179638" y="749756"/>
                  <a:pt x="2179638" y="749756"/>
                </a:cubicBezTo>
                <a:cubicBezTo>
                  <a:pt x="2179638" y="749756"/>
                  <a:pt x="2179638" y="749756"/>
                  <a:pt x="2179638" y="476250"/>
                </a:cubicBezTo>
                <a:close/>
                <a:moveTo>
                  <a:pt x="2665413" y="0"/>
                </a:moveTo>
                <a:cubicBezTo>
                  <a:pt x="2665413" y="0"/>
                  <a:pt x="2665413" y="0"/>
                  <a:pt x="2665413" y="199390"/>
                </a:cubicBezTo>
                <a:cubicBezTo>
                  <a:pt x="2476459" y="205822"/>
                  <a:pt x="2341949" y="356972"/>
                  <a:pt x="2313126" y="498475"/>
                </a:cubicBezTo>
                <a:cubicBezTo>
                  <a:pt x="2303518" y="466315"/>
                  <a:pt x="2300315" y="430940"/>
                  <a:pt x="2300315" y="395564"/>
                </a:cubicBezTo>
                <a:cubicBezTo>
                  <a:pt x="2297113" y="260493"/>
                  <a:pt x="2399596" y="32160"/>
                  <a:pt x="2665413" y="0"/>
                </a:cubicBezTo>
                <a:close/>
              </a:path>
            </a:pathLst>
          </a:custGeom>
          <a:solidFill>
            <a:srgbClr val="595959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9" name="White line">
            <a:extLst>
              <a:ext uri="{FF2B5EF4-FFF2-40B4-BE49-F238E27FC236}">
                <a16:creationId xmlns:a16="http://schemas.microsoft.com/office/drawing/2014/main" id="{D4B4C4D5-C379-4BE9-A1DE-B763BE10C4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1653150" y="1470467"/>
            <a:ext cx="90000" cy="2520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D09BE9-A839-4C19-A8EE-AF2BFDC59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White line">
            <a:extLst>
              <a:ext uri="{FF2B5EF4-FFF2-40B4-BE49-F238E27FC236}">
                <a16:creationId xmlns:a16="http://schemas.microsoft.com/office/drawing/2014/main" id="{B3EFD42D-2BB3-4D67-8B48-795DDC62CD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10922999" y="-728609"/>
            <a:ext cx="18000" cy="2520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5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ull image &amp; 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D8C2F4C-FD8E-4BC1-8470-ED613BBC34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7999"/>
          </a:xfrm>
          <a:prstGeom prst="rect">
            <a:avLst/>
          </a:prstGeom>
          <a:solidFill>
            <a:schemeClr val="accent6"/>
          </a:solidFill>
        </p:spPr>
        <p:txBody>
          <a:bodyPr lIns="0" tIns="900000" anchor="ctr" anchorCtr="0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and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63996-270B-49F6-AC9C-5FC3D40EF8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65041"/>
            <a:ext cx="10333037" cy="914151"/>
          </a:xfrm>
          <a:prstGeom prst="rect">
            <a:avLst/>
          </a:prstGeom>
        </p:spPr>
        <p:txBody>
          <a:bodyPr lIns="72000" tIns="36000" rIns="72000" bIns="36000" anchor="t"/>
          <a:lstStyle>
            <a:lvl1pPr algn="l">
              <a:defRPr sz="6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446C3-1B3E-43F7-897B-450B7777A2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871743"/>
            <a:ext cx="5572062" cy="1655762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12" name="Logo on top">
            <a:extLst>
              <a:ext uri="{FF2B5EF4-FFF2-40B4-BE49-F238E27FC236}">
                <a16:creationId xmlns:a16="http://schemas.microsoft.com/office/drawing/2014/main" id="{65075359-2A7A-450A-9B61-C30CE49C322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0753200" y="6339600"/>
            <a:ext cx="1080000" cy="340069"/>
          </a:xfrm>
          <a:custGeom>
            <a:avLst/>
            <a:gdLst>
              <a:gd name="connsiteX0" fmla="*/ 968375 w 3876676"/>
              <a:gd name="connsiteY0" fmla="*/ 557213 h 1212806"/>
              <a:gd name="connsiteX1" fmla="*/ 1176338 w 3876676"/>
              <a:gd name="connsiteY1" fmla="*/ 557213 h 1212806"/>
              <a:gd name="connsiteX2" fmla="*/ 1176338 w 3876676"/>
              <a:gd name="connsiteY2" fmla="*/ 1193801 h 1212806"/>
              <a:gd name="connsiteX3" fmla="*/ 968375 w 3876676"/>
              <a:gd name="connsiteY3" fmla="*/ 1193801 h 1212806"/>
              <a:gd name="connsiteX4" fmla="*/ 0 w 3876676"/>
              <a:gd name="connsiteY4" fmla="*/ 557213 h 1212806"/>
              <a:gd name="connsiteX5" fmla="*/ 239712 w 3876676"/>
              <a:gd name="connsiteY5" fmla="*/ 557213 h 1212806"/>
              <a:gd name="connsiteX6" fmla="*/ 561975 w 3876676"/>
              <a:gd name="connsiteY6" fmla="*/ 893763 h 1212806"/>
              <a:gd name="connsiteX7" fmla="*/ 581025 w 3876676"/>
              <a:gd name="connsiteY7" fmla="*/ 560388 h 1212806"/>
              <a:gd name="connsiteX8" fmla="*/ 782638 w 3876676"/>
              <a:gd name="connsiteY8" fmla="*/ 560388 h 1212806"/>
              <a:gd name="connsiteX9" fmla="*/ 782638 w 3876676"/>
              <a:gd name="connsiteY9" fmla="*/ 1193801 h 1212806"/>
              <a:gd name="connsiteX10" fmla="*/ 590550 w 3876676"/>
              <a:gd name="connsiteY10" fmla="*/ 1193801 h 1212806"/>
              <a:gd name="connsiteX11" fmla="*/ 214312 w 3876676"/>
              <a:gd name="connsiteY11" fmla="*/ 811213 h 1212806"/>
              <a:gd name="connsiteX12" fmla="*/ 192087 w 3876676"/>
              <a:gd name="connsiteY12" fmla="*/ 1193801 h 1212806"/>
              <a:gd name="connsiteX13" fmla="*/ 0 w 3876676"/>
              <a:gd name="connsiteY13" fmla="*/ 1193801 h 1212806"/>
              <a:gd name="connsiteX14" fmla="*/ 1748787 w 3876676"/>
              <a:gd name="connsiteY14" fmla="*/ 547727 h 1212806"/>
              <a:gd name="connsiteX15" fmla="*/ 2081150 w 3876676"/>
              <a:gd name="connsiteY15" fmla="*/ 743800 h 1212806"/>
              <a:gd name="connsiteX16" fmla="*/ 1918165 w 3876676"/>
              <a:gd name="connsiteY16" fmla="*/ 962372 h 1212806"/>
              <a:gd name="connsiteX17" fmla="*/ 2081150 w 3876676"/>
              <a:gd name="connsiteY17" fmla="*/ 1193801 h 1212806"/>
              <a:gd name="connsiteX18" fmla="*/ 1860640 w 3876676"/>
              <a:gd name="connsiteY18" fmla="*/ 1193801 h 1212806"/>
              <a:gd name="connsiteX19" fmla="*/ 1656109 w 3876676"/>
              <a:gd name="connsiteY19" fmla="*/ 972015 h 1212806"/>
              <a:gd name="connsiteX20" fmla="*/ 1656109 w 3876676"/>
              <a:gd name="connsiteY20" fmla="*/ 872371 h 1212806"/>
              <a:gd name="connsiteX21" fmla="*/ 1854249 w 3876676"/>
              <a:gd name="connsiteY21" fmla="*/ 756657 h 1212806"/>
              <a:gd name="connsiteX22" fmla="*/ 1710438 w 3876676"/>
              <a:gd name="connsiteY22" fmla="*/ 676299 h 1212806"/>
              <a:gd name="connsiteX23" fmla="*/ 1582606 w 3876676"/>
              <a:gd name="connsiteY23" fmla="*/ 682728 h 1212806"/>
              <a:gd name="connsiteX24" fmla="*/ 1550648 w 3876676"/>
              <a:gd name="connsiteY24" fmla="*/ 1193801 h 1212806"/>
              <a:gd name="connsiteX25" fmla="*/ 1358900 w 3876676"/>
              <a:gd name="connsiteY25" fmla="*/ 1193801 h 1212806"/>
              <a:gd name="connsiteX26" fmla="*/ 1358900 w 3876676"/>
              <a:gd name="connsiteY26" fmla="*/ 557370 h 1212806"/>
              <a:gd name="connsiteX27" fmla="*/ 1748787 w 3876676"/>
              <a:gd name="connsiteY27" fmla="*/ 547727 h 1212806"/>
              <a:gd name="connsiteX28" fmla="*/ 3505842 w 3876676"/>
              <a:gd name="connsiteY28" fmla="*/ 533444 h 1212806"/>
              <a:gd name="connsiteX29" fmla="*/ 3831920 w 3876676"/>
              <a:gd name="connsiteY29" fmla="*/ 549540 h 1212806"/>
              <a:gd name="connsiteX30" fmla="*/ 3831920 w 3876676"/>
              <a:gd name="connsiteY30" fmla="*/ 697618 h 1212806"/>
              <a:gd name="connsiteX31" fmla="*/ 3579369 w 3876676"/>
              <a:gd name="connsiteY31" fmla="*/ 675085 h 1212806"/>
              <a:gd name="connsiteX32" fmla="*/ 3419527 w 3876676"/>
              <a:gd name="connsiteY32" fmla="*/ 729809 h 1212806"/>
              <a:gd name="connsiteX33" fmla="*/ 3521826 w 3876676"/>
              <a:gd name="connsiteY33" fmla="*/ 778096 h 1212806"/>
              <a:gd name="connsiteX34" fmla="*/ 3876676 w 3876676"/>
              <a:gd name="connsiteY34" fmla="*/ 996994 h 1212806"/>
              <a:gd name="connsiteX35" fmla="*/ 3505842 w 3876676"/>
              <a:gd name="connsiteY35" fmla="*/ 1212674 h 1212806"/>
              <a:gd name="connsiteX36" fmla="*/ 3208535 w 3876676"/>
              <a:gd name="connsiteY36" fmla="*/ 1193359 h 1212806"/>
              <a:gd name="connsiteX37" fmla="*/ 3208535 w 3876676"/>
              <a:gd name="connsiteY37" fmla="*/ 1032404 h 1212806"/>
              <a:gd name="connsiteX38" fmla="*/ 3451495 w 3876676"/>
              <a:gd name="connsiteY38" fmla="*/ 1064595 h 1212806"/>
              <a:gd name="connsiteX39" fmla="*/ 3649700 w 3876676"/>
              <a:gd name="connsiteY39" fmla="*/ 1006652 h 1212806"/>
              <a:gd name="connsiteX40" fmla="*/ 3560188 w 3876676"/>
              <a:gd name="connsiteY40" fmla="*/ 964803 h 1212806"/>
              <a:gd name="connsiteX41" fmla="*/ 3179763 w 3876676"/>
              <a:gd name="connsiteY41" fmla="*/ 749124 h 1212806"/>
              <a:gd name="connsiteX42" fmla="*/ 3505842 w 3876676"/>
              <a:gd name="connsiteY42" fmla="*/ 533444 h 1212806"/>
              <a:gd name="connsiteX43" fmla="*/ 2179638 w 3876676"/>
              <a:gd name="connsiteY43" fmla="*/ 476250 h 1212806"/>
              <a:gd name="connsiteX44" fmla="*/ 2182834 w 3876676"/>
              <a:gd name="connsiteY44" fmla="*/ 476250 h 1212806"/>
              <a:gd name="connsiteX45" fmla="*/ 2368233 w 3876676"/>
              <a:gd name="connsiteY45" fmla="*/ 810892 h 1212806"/>
              <a:gd name="connsiteX46" fmla="*/ 2499290 w 3876676"/>
              <a:gd name="connsiteY46" fmla="*/ 556693 h 1212806"/>
              <a:gd name="connsiteX47" fmla="*/ 2812550 w 3876676"/>
              <a:gd name="connsiteY47" fmla="*/ 556693 h 1212806"/>
              <a:gd name="connsiteX48" fmla="*/ 2962787 w 3876676"/>
              <a:gd name="connsiteY48" fmla="*/ 855940 h 1212806"/>
              <a:gd name="connsiteX49" fmla="*/ 3122613 w 3876676"/>
              <a:gd name="connsiteY49" fmla="*/ 1193800 h 1212806"/>
              <a:gd name="connsiteX50" fmla="*/ 2918035 w 3876676"/>
              <a:gd name="connsiteY50" fmla="*/ 1193800 h 1212806"/>
              <a:gd name="connsiteX51" fmla="*/ 2652724 w 3876676"/>
              <a:gd name="connsiteY51" fmla="*/ 720796 h 1212806"/>
              <a:gd name="connsiteX52" fmla="*/ 2550435 w 3876676"/>
              <a:gd name="connsiteY52" fmla="*/ 907424 h 1212806"/>
              <a:gd name="connsiteX53" fmla="*/ 2662313 w 3876676"/>
              <a:gd name="connsiteY53" fmla="*/ 926730 h 1212806"/>
              <a:gd name="connsiteX54" fmla="*/ 2662313 w 3876676"/>
              <a:gd name="connsiteY54" fmla="*/ 1103704 h 1212806"/>
              <a:gd name="connsiteX55" fmla="*/ 2460932 w 3876676"/>
              <a:gd name="connsiteY55" fmla="*/ 1068309 h 1212806"/>
              <a:gd name="connsiteX56" fmla="*/ 2393805 w 3876676"/>
              <a:gd name="connsiteY56" fmla="*/ 1193800 h 1212806"/>
              <a:gd name="connsiteX57" fmla="*/ 2189227 w 3876676"/>
              <a:gd name="connsiteY57" fmla="*/ 1193800 h 1212806"/>
              <a:gd name="connsiteX58" fmla="*/ 2294713 w 3876676"/>
              <a:gd name="connsiteY58" fmla="*/ 965343 h 1212806"/>
              <a:gd name="connsiteX59" fmla="*/ 2179638 w 3876676"/>
              <a:gd name="connsiteY59" fmla="*/ 749756 h 1212806"/>
              <a:gd name="connsiteX60" fmla="*/ 2179638 w 3876676"/>
              <a:gd name="connsiteY60" fmla="*/ 476250 h 1212806"/>
              <a:gd name="connsiteX61" fmla="*/ 2665413 w 3876676"/>
              <a:gd name="connsiteY61" fmla="*/ 0 h 1212806"/>
              <a:gd name="connsiteX62" fmla="*/ 2665413 w 3876676"/>
              <a:gd name="connsiteY62" fmla="*/ 199390 h 1212806"/>
              <a:gd name="connsiteX63" fmla="*/ 2313126 w 3876676"/>
              <a:gd name="connsiteY63" fmla="*/ 498475 h 1212806"/>
              <a:gd name="connsiteX64" fmla="*/ 2300315 w 3876676"/>
              <a:gd name="connsiteY64" fmla="*/ 395564 h 1212806"/>
              <a:gd name="connsiteX65" fmla="*/ 2665413 w 3876676"/>
              <a:gd name="connsiteY65" fmla="*/ 0 h 12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76676" h="1212806">
                <a:moveTo>
                  <a:pt x="968375" y="557213"/>
                </a:moveTo>
                <a:lnTo>
                  <a:pt x="1176338" y="557213"/>
                </a:lnTo>
                <a:lnTo>
                  <a:pt x="1176338" y="1193801"/>
                </a:lnTo>
                <a:lnTo>
                  <a:pt x="968375" y="1193801"/>
                </a:lnTo>
                <a:close/>
                <a:moveTo>
                  <a:pt x="0" y="557213"/>
                </a:moveTo>
                <a:lnTo>
                  <a:pt x="239712" y="557213"/>
                </a:lnTo>
                <a:lnTo>
                  <a:pt x="561975" y="893763"/>
                </a:lnTo>
                <a:lnTo>
                  <a:pt x="581025" y="560388"/>
                </a:lnTo>
                <a:lnTo>
                  <a:pt x="782638" y="560388"/>
                </a:lnTo>
                <a:lnTo>
                  <a:pt x="782638" y="1193801"/>
                </a:lnTo>
                <a:lnTo>
                  <a:pt x="590550" y="1193801"/>
                </a:lnTo>
                <a:lnTo>
                  <a:pt x="214312" y="811213"/>
                </a:lnTo>
                <a:lnTo>
                  <a:pt x="192087" y="1193801"/>
                </a:lnTo>
                <a:lnTo>
                  <a:pt x="0" y="1193801"/>
                </a:lnTo>
                <a:close/>
                <a:moveTo>
                  <a:pt x="1748787" y="547727"/>
                </a:moveTo>
                <a:cubicBezTo>
                  <a:pt x="1892598" y="547727"/>
                  <a:pt x="2068367" y="583085"/>
                  <a:pt x="2081150" y="743800"/>
                </a:cubicBezTo>
                <a:cubicBezTo>
                  <a:pt x="2090738" y="917372"/>
                  <a:pt x="1918165" y="962372"/>
                  <a:pt x="1918165" y="962372"/>
                </a:cubicBezTo>
                <a:cubicBezTo>
                  <a:pt x="1918165" y="962372"/>
                  <a:pt x="1918165" y="962372"/>
                  <a:pt x="2081150" y="1193801"/>
                </a:cubicBezTo>
                <a:cubicBezTo>
                  <a:pt x="2081150" y="1193801"/>
                  <a:pt x="2081150" y="1193801"/>
                  <a:pt x="1860640" y="1193801"/>
                </a:cubicBezTo>
                <a:cubicBezTo>
                  <a:pt x="1860640" y="1193801"/>
                  <a:pt x="1860640" y="1193801"/>
                  <a:pt x="1656109" y="972015"/>
                </a:cubicBezTo>
                <a:cubicBezTo>
                  <a:pt x="1656109" y="972015"/>
                  <a:pt x="1656109" y="972015"/>
                  <a:pt x="1656109" y="872371"/>
                </a:cubicBezTo>
                <a:cubicBezTo>
                  <a:pt x="1838270" y="872371"/>
                  <a:pt x="1857444" y="811300"/>
                  <a:pt x="1854249" y="756657"/>
                </a:cubicBezTo>
                <a:cubicBezTo>
                  <a:pt x="1851053" y="705228"/>
                  <a:pt x="1790333" y="676299"/>
                  <a:pt x="1710438" y="676299"/>
                </a:cubicBezTo>
                <a:cubicBezTo>
                  <a:pt x="1659305" y="676299"/>
                  <a:pt x="1582606" y="682728"/>
                  <a:pt x="1582606" y="682728"/>
                </a:cubicBezTo>
                <a:cubicBezTo>
                  <a:pt x="1582606" y="682728"/>
                  <a:pt x="1582606" y="682728"/>
                  <a:pt x="1550648" y="1193801"/>
                </a:cubicBezTo>
                <a:cubicBezTo>
                  <a:pt x="1550648" y="1193801"/>
                  <a:pt x="1550648" y="1193801"/>
                  <a:pt x="1358900" y="1193801"/>
                </a:cubicBezTo>
                <a:cubicBezTo>
                  <a:pt x="1358900" y="1193801"/>
                  <a:pt x="1358900" y="1193801"/>
                  <a:pt x="1358900" y="557370"/>
                </a:cubicBezTo>
                <a:cubicBezTo>
                  <a:pt x="1358900" y="557370"/>
                  <a:pt x="1633738" y="544513"/>
                  <a:pt x="1748787" y="547727"/>
                </a:cubicBezTo>
                <a:close/>
                <a:moveTo>
                  <a:pt x="3505842" y="533444"/>
                </a:moveTo>
                <a:cubicBezTo>
                  <a:pt x="3668881" y="530225"/>
                  <a:pt x="3831920" y="549540"/>
                  <a:pt x="3831920" y="549540"/>
                </a:cubicBezTo>
                <a:cubicBezTo>
                  <a:pt x="3831920" y="549540"/>
                  <a:pt x="3831920" y="549540"/>
                  <a:pt x="3831920" y="697618"/>
                </a:cubicBezTo>
                <a:cubicBezTo>
                  <a:pt x="3831920" y="697618"/>
                  <a:pt x="3688062" y="675085"/>
                  <a:pt x="3579369" y="675085"/>
                </a:cubicBezTo>
                <a:cubicBezTo>
                  <a:pt x="3470676" y="675085"/>
                  <a:pt x="3416330" y="687961"/>
                  <a:pt x="3419527" y="729809"/>
                </a:cubicBezTo>
                <a:cubicBezTo>
                  <a:pt x="3419527" y="758781"/>
                  <a:pt x="3454692" y="774877"/>
                  <a:pt x="3521826" y="778096"/>
                </a:cubicBezTo>
                <a:cubicBezTo>
                  <a:pt x="3617731" y="784534"/>
                  <a:pt x="3876676" y="762000"/>
                  <a:pt x="3876676" y="996994"/>
                </a:cubicBezTo>
                <a:cubicBezTo>
                  <a:pt x="3876676" y="1225550"/>
                  <a:pt x="3566582" y="1212674"/>
                  <a:pt x="3505842" y="1212674"/>
                </a:cubicBezTo>
                <a:cubicBezTo>
                  <a:pt x="3377968" y="1212674"/>
                  <a:pt x="3208535" y="1193359"/>
                  <a:pt x="3208535" y="1193359"/>
                </a:cubicBezTo>
                <a:cubicBezTo>
                  <a:pt x="3208535" y="1193359"/>
                  <a:pt x="3208535" y="1193359"/>
                  <a:pt x="3208535" y="1032404"/>
                </a:cubicBezTo>
                <a:cubicBezTo>
                  <a:pt x="3208535" y="1032404"/>
                  <a:pt x="3326818" y="1064595"/>
                  <a:pt x="3451495" y="1064595"/>
                </a:cubicBezTo>
                <a:cubicBezTo>
                  <a:pt x="3576172" y="1064595"/>
                  <a:pt x="3656094" y="1054938"/>
                  <a:pt x="3649700" y="1006652"/>
                </a:cubicBezTo>
                <a:cubicBezTo>
                  <a:pt x="3646503" y="974461"/>
                  <a:pt x="3604944" y="964803"/>
                  <a:pt x="3560188" y="964803"/>
                </a:cubicBezTo>
                <a:cubicBezTo>
                  <a:pt x="3448299" y="964803"/>
                  <a:pt x="3182960" y="958365"/>
                  <a:pt x="3179763" y="749124"/>
                </a:cubicBezTo>
                <a:cubicBezTo>
                  <a:pt x="3179763" y="533444"/>
                  <a:pt x="3448299" y="536663"/>
                  <a:pt x="3505842" y="533444"/>
                </a:cubicBezTo>
                <a:close/>
                <a:moveTo>
                  <a:pt x="2179638" y="476250"/>
                </a:moveTo>
                <a:cubicBezTo>
                  <a:pt x="2179638" y="476250"/>
                  <a:pt x="2179638" y="476250"/>
                  <a:pt x="2182834" y="476250"/>
                </a:cubicBezTo>
                <a:cubicBezTo>
                  <a:pt x="2192424" y="547040"/>
                  <a:pt x="2230782" y="695055"/>
                  <a:pt x="2368233" y="810892"/>
                </a:cubicBezTo>
                <a:cubicBezTo>
                  <a:pt x="2467325" y="604959"/>
                  <a:pt x="2499290" y="556693"/>
                  <a:pt x="2499290" y="556693"/>
                </a:cubicBezTo>
                <a:cubicBezTo>
                  <a:pt x="2499290" y="556693"/>
                  <a:pt x="2499290" y="556693"/>
                  <a:pt x="2812550" y="556693"/>
                </a:cubicBezTo>
                <a:cubicBezTo>
                  <a:pt x="2812550" y="556693"/>
                  <a:pt x="2841319" y="604959"/>
                  <a:pt x="2962787" y="855940"/>
                </a:cubicBezTo>
                <a:cubicBezTo>
                  <a:pt x="3097041" y="1132664"/>
                  <a:pt x="3122613" y="1193800"/>
                  <a:pt x="3122613" y="1193800"/>
                </a:cubicBezTo>
                <a:cubicBezTo>
                  <a:pt x="3122613" y="1193800"/>
                  <a:pt x="3122613" y="1193800"/>
                  <a:pt x="2918035" y="1193800"/>
                </a:cubicBezTo>
                <a:cubicBezTo>
                  <a:pt x="2918035" y="1193800"/>
                  <a:pt x="2918035" y="1193800"/>
                  <a:pt x="2652724" y="720796"/>
                </a:cubicBezTo>
                <a:cubicBezTo>
                  <a:pt x="2652724" y="720796"/>
                  <a:pt x="2652724" y="720796"/>
                  <a:pt x="2550435" y="907424"/>
                </a:cubicBezTo>
                <a:cubicBezTo>
                  <a:pt x="2617562" y="929948"/>
                  <a:pt x="2662313" y="926730"/>
                  <a:pt x="2662313" y="926730"/>
                </a:cubicBezTo>
                <a:cubicBezTo>
                  <a:pt x="2662313" y="926730"/>
                  <a:pt x="2662313" y="926730"/>
                  <a:pt x="2662313" y="1103704"/>
                </a:cubicBezTo>
                <a:cubicBezTo>
                  <a:pt x="2662313" y="1103704"/>
                  <a:pt x="2563221" y="1106922"/>
                  <a:pt x="2460932" y="1068309"/>
                </a:cubicBezTo>
                <a:cubicBezTo>
                  <a:pt x="2460932" y="1068309"/>
                  <a:pt x="2460932" y="1068309"/>
                  <a:pt x="2393805" y="1193800"/>
                </a:cubicBezTo>
                <a:cubicBezTo>
                  <a:pt x="2393805" y="1193800"/>
                  <a:pt x="2393805" y="1193800"/>
                  <a:pt x="2189227" y="1193800"/>
                </a:cubicBezTo>
                <a:cubicBezTo>
                  <a:pt x="2189227" y="1193800"/>
                  <a:pt x="2205210" y="1155188"/>
                  <a:pt x="2294713" y="965343"/>
                </a:cubicBezTo>
                <a:cubicBezTo>
                  <a:pt x="2202013" y="865593"/>
                  <a:pt x="2179638" y="749756"/>
                  <a:pt x="2179638" y="749756"/>
                </a:cubicBezTo>
                <a:cubicBezTo>
                  <a:pt x="2179638" y="749756"/>
                  <a:pt x="2179638" y="749756"/>
                  <a:pt x="2179638" y="476250"/>
                </a:cubicBezTo>
                <a:close/>
                <a:moveTo>
                  <a:pt x="2665413" y="0"/>
                </a:moveTo>
                <a:cubicBezTo>
                  <a:pt x="2665413" y="0"/>
                  <a:pt x="2665413" y="0"/>
                  <a:pt x="2665413" y="199390"/>
                </a:cubicBezTo>
                <a:cubicBezTo>
                  <a:pt x="2476459" y="205822"/>
                  <a:pt x="2341949" y="356972"/>
                  <a:pt x="2313126" y="498475"/>
                </a:cubicBezTo>
                <a:cubicBezTo>
                  <a:pt x="2303518" y="466315"/>
                  <a:pt x="2300315" y="430940"/>
                  <a:pt x="2300315" y="395564"/>
                </a:cubicBezTo>
                <a:cubicBezTo>
                  <a:pt x="2297113" y="260493"/>
                  <a:pt x="2399596" y="32160"/>
                  <a:pt x="266541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353EBE-706E-4F26-8C7D-B11CBD9D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White line">
            <a:extLst>
              <a:ext uri="{FF2B5EF4-FFF2-40B4-BE49-F238E27FC236}">
                <a16:creationId xmlns:a16="http://schemas.microsoft.com/office/drawing/2014/main" id="{E7F5857D-0FDD-45D1-82CD-38267A369C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1653150" y="1470467"/>
            <a:ext cx="90000" cy="25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4" name="White line">
            <a:extLst>
              <a:ext uri="{FF2B5EF4-FFF2-40B4-BE49-F238E27FC236}">
                <a16:creationId xmlns:a16="http://schemas.microsoft.com/office/drawing/2014/main" id="{997F5A3A-28F7-4471-A56F-D9FCEC091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10922999" y="-728609"/>
            <a:ext cx="18000" cy="25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9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ull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</p:spPr>
        <p:txBody>
          <a:bodyPr lIns="0" tIns="90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and insert image</a:t>
            </a:r>
            <a:endParaRPr lang="en-US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Dokument id her</a:t>
            </a:r>
            <a:endParaRPr lang="en-GB" dirty="0"/>
          </a:p>
        </p:txBody>
      </p:sp>
      <p:sp>
        <p:nvSpPr>
          <p:cNvPr id="20" name="Logo on top">
            <a:extLst>
              <a:ext uri="{FF2B5EF4-FFF2-40B4-BE49-F238E27FC236}">
                <a16:creationId xmlns:a16="http://schemas.microsoft.com/office/drawing/2014/main" id="{E62EE4E3-C4C4-4FC3-A816-7A23933DD733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0753200" y="6339600"/>
            <a:ext cx="1080000" cy="340069"/>
          </a:xfrm>
          <a:custGeom>
            <a:avLst/>
            <a:gdLst>
              <a:gd name="connsiteX0" fmla="*/ 968375 w 3876676"/>
              <a:gd name="connsiteY0" fmla="*/ 557213 h 1212806"/>
              <a:gd name="connsiteX1" fmla="*/ 1176338 w 3876676"/>
              <a:gd name="connsiteY1" fmla="*/ 557213 h 1212806"/>
              <a:gd name="connsiteX2" fmla="*/ 1176338 w 3876676"/>
              <a:gd name="connsiteY2" fmla="*/ 1193801 h 1212806"/>
              <a:gd name="connsiteX3" fmla="*/ 968375 w 3876676"/>
              <a:gd name="connsiteY3" fmla="*/ 1193801 h 1212806"/>
              <a:gd name="connsiteX4" fmla="*/ 0 w 3876676"/>
              <a:gd name="connsiteY4" fmla="*/ 557213 h 1212806"/>
              <a:gd name="connsiteX5" fmla="*/ 239712 w 3876676"/>
              <a:gd name="connsiteY5" fmla="*/ 557213 h 1212806"/>
              <a:gd name="connsiteX6" fmla="*/ 561975 w 3876676"/>
              <a:gd name="connsiteY6" fmla="*/ 893763 h 1212806"/>
              <a:gd name="connsiteX7" fmla="*/ 581025 w 3876676"/>
              <a:gd name="connsiteY7" fmla="*/ 560388 h 1212806"/>
              <a:gd name="connsiteX8" fmla="*/ 782638 w 3876676"/>
              <a:gd name="connsiteY8" fmla="*/ 560388 h 1212806"/>
              <a:gd name="connsiteX9" fmla="*/ 782638 w 3876676"/>
              <a:gd name="connsiteY9" fmla="*/ 1193801 h 1212806"/>
              <a:gd name="connsiteX10" fmla="*/ 590550 w 3876676"/>
              <a:gd name="connsiteY10" fmla="*/ 1193801 h 1212806"/>
              <a:gd name="connsiteX11" fmla="*/ 214312 w 3876676"/>
              <a:gd name="connsiteY11" fmla="*/ 811213 h 1212806"/>
              <a:gd name="connsiteX12" fmla="*/ 192087 w 3876676"/>
              <a:gd name="connsiteY12" fmla="*/ 1193801 h 1212806"/>
              <a:gd name="connsiteX13" fmla="*/ 0 w 3876676"/>
              <a:gd name="connsiteY13" fmla="*/ 1193801 h 1212806"/>
              <a:gd name="connsiteX14" fmla="*/ 1748787 w 3876676"/>
              <a:gd name="connsiteY14" fmla="*/ 547727 h 1212806"/>
              <a:gd name="connsiteX15" fmla="*/ 2081150 w 3876676"/>
              <a:gd name="connsiteY15" fmla="*/ 743800 h 1212806"/>
              <a:gd name="connsiteX16" fmla="*/ 1918165 w 3876676"/>
              <a:gd name="connsiteY16" fmla="*/ 962372 h 1212806"/>
              <a:gd name="connsiteX17" fmla="*/ 2081150 w 3876676"/>
              <a:gd name="connsiteY17" fmla="*/ 1193801 h 1212806"/>
              <a:gd name="connsiteX18" fmla="*/ 1860640 w 3876676"/>
              <a:gd name="connsiteY18" fmla="*/ 1193801 h 1212806"/>
              <a:gd name="connsiteX19" fmla="*/ 1656109 w 3876676"/>
              <a:gd name="connsiteY19" fmla="*/ 972015 h 1212806"/>
              <a:gd name="connsiteX20" fmla="*/ 1656109 w 3876676"/>
              <a:gd name="connsiteY20" fmla="*/ 872371 h 1212806"/>
              <a:gd name="connsiteX21" fmla="*/ 1854249 w 3876676"/>
              <a:gd name="connsiteY21" fmla="*/ 756657 h 1212806"/>
              <a:gd name="connsiteX22" fmla="*/ 1710438 w 3876676"/>
              <a:gd name="connsiteY22" fmla="*/ 676299 h 1212806"/>
              <a:gd name="connsiteX23" fmla="*/ 1582606 w 3876676"/>
              <a:gd name="connsiteY23" fmla="*/ 682728 h 1212806"/>
              <a:gd name="connsiteX24" fmla="*/ 1550648 w 3876676"/>
              <a:gd name="connsiteY24" fmla="*/ 1193801 h 1212806"/>
              <a:gd name="connsiteX25" fmla="*/ 1358900 w 3876676"/>
              <a:gd name="connsiteY25" fmla="*/ 1193801 h 1212806"/>
              <a:gd name="connsiteX26" fmla="*/ 1358900 w 3876676"/>
              <a:gd name="connsiteY26" fmla="*/ 557370 h 1212806"/>
              <a:gd name="connsiteX27" fmla="*/ 1748787 w 3876676"/>
              <a:gd name="connsiteY27" fmla="*/ 547727 h 1212806"/>
              <a:gd name="connsiteX28" fmla="*/ 3505842 w 3876676"/>
              <a:gd name="connsiteY28" fmla="*/ 533444 h 1212806"/>
              <a:gd name="connsiteX29" fmla="*/ 3831920 w 3876676"/>
              <a:gd name="connsiteY29" fmla="*/ 549540 h 1212806"/>
              <a:gd name="connsiteX30" fmla="*/ 3831920 w 3876676"/>
              <a:gd name="connsiteY30" fmla="*/ 697618 h 1212806"/>
              <a:gd name="connsiteX31" fmla="*/ 3579369 w 3876676"/>
              <a:gd name="connsiteY31" fmla="*/ 675085 h 1212806"/>
              <a:gd name="connsiteX32" fmla="*/ 3419527 w 3876676"/>
              <a:gd name="connsiteY32" fmla="*/ 729809 h 1212806"/>
              <a:gd name="connsiteX33" fmla="*/ 3521826 w 3876676"/>
              <a:gd name="connsiteY33" fmla="*/ 778096 h 1212806"/>
              <a:gd name="connsiteX34" fmla="*/ 3876676 w 3876676"/>
              <a:gd name="connsiteY34" fmla="*/ 996994 h 1212806"/>
              <a:gd name="connsiteX35" fmla="*/ 3505842 w 3876676"/>
              <a:gd name="connsiteY35" fmla="*/ 1212674 h 1212806"/>
              <a:gd name="connsiteX36" fmla="*/ 3208535 w 3876676"/>
              <a:gd name="connsiteY36" fmla="*/ 1193359 h 1212806"/>
              <a:gd name="connsiteX37" fmla="*/ 3208535 w 3876676"/>
              <a:gd name="connsiteY37" fmla="*/ 1032404 h 1212806"/>
              <a:gd name="connsiteX38" fmla="*/ 3451495 w 3876676"/>
              <a:gd name="connsiteY38" fmla="*/ 1064595 h 1212806"/>
              <a:gd name="connsiteX39" fmla="*/ 3649700 w 3876676"/>
              <a:gd name="connsiteY39" fmla="*/ 1006652 h 1212806"/>
              <a:gd name="connsiteX40" fmla="*/ 3560188 w 3876676"/>
              <a:gd name="connsiteY40" fmla="*/ 964803 h 1212806"/>
              <a:gd name="connsiteX41" fmla="*/ 3179763 w 3876676"/>
              <a:gd name="connsiteY41" fmla="*/ 749124 h 1212806"/>
              <a:gd name="connsiteX42" fmla="*/ 3505842 w 3876676"/>
              <a:gd name="connsiteY42" fmla="*/ 533444 h 1212806"/>
              <a:gd name="connsiteX43" fmla="*/ 2179638 w 3876676"/>
              <a:gd name="connsiteY43" fmla="*/ 476250 h 1212806"/>
              <a:gd name="connsiteX44" fmla="*/ 2182834 w 3876676"/>
              <a:gd name="connsiteY44" fmla="*/ 476250 h 1212806"/>
              <a:gd name="connsiteX45" fmla="*/ 2368233 w 3876676"/>
              <a:gd name="connsiteY45" fmla="*/ 810892 h 1212806"/>
              <a:gd name="connsiteX46" fmla="*/ 2499290 w 3876676"/>
              <a:gd name="connsiteY46" fmla="*/ 556693 h 1212806"/>
              <a:gd name="connsiteX47" fmla="*/ 2812550 w 3876676"/>
              <a:gd name="connsiteY47" fmla="*/ 556693 h 1212806"/>
              <a:gd name="connsiteX48" fmla="*/ 2962787 w 3876676"/>
              <a:gd name="connsiteY48" fmla="*/ 855940 h 1212806"/>
              <a:gd name="connsiteX49" fmla="*/ 3122613 w 3876676"/>
              <a:gd name="connsiteY49" fmla="*/ 1193800 h 1212806"/>
              <a:gd name="connsiteX50" fmla="*/ 2918035 w 3876676"/>
              <a:gd name="connsiteY50" fmla="*/ 1193800 h 1212806"/>
              <a:gd name="connsiteX51" fmla="*/ 2652724 w 3876676"/>
              <a:gd name="connsiteY51" fmla="*/ 720796 h 1212806"/>
              <a:gd name="connsiteX52" fmla="*/ 2550435 w 3876676"/>
              <a:gd name="connsiteY52" fmla="*/ 907424 h 1212806"/>
              <a:gd name="connsiteX53" fmla="*/ 2662313 w 3876676"/>
              <a:gd name="connsiteY53" fmla="*/ 926730 h 1212806"/>
              <a:gd name="connsiteX54" fmla="*/ 2662313 w 3876676"/>
              <a:gd name="connsiteY54" fmla="*/ 1103704 h 1212806"/>
              <a:gd name="connsiteX55" fmla="*/ 2460932 w 3876676"/>
              <a:gd name="connsiteY55" fmla="*/ 1068309 h 1212806"/>
              <a:gd name="connsiteX56" fmla="*/ 2393805 w 3876676"/>
              <a:gd name="connsiteY56" fmla="*/ 1193800 h 1212806"/>
              <a:gd name="connsiteX57" fmla="*/ 2189227 w 3876676"/>
              <a:gd name="connsiteY57" fmla="*/ 1193800 h 1212806"/>
              <a:gd name="connsiteX58" fmla="*/ 2294713 w 3876676"/>
              <a:gd name="connsiteY58" fmla="*/ 965343 h 1212806"/>
              <a:gd name="connsiteX59" fmla="*/ 2179638 w 3876676"/>
              <a:gd name="connsiteY59" fmla="*/ 749756 h 1212806"/>
              <a:gd name="connsiteX60" fmla="*/ 2179638 w 3876676"/>
              <a:gd name="connsiteY60" fmla="*/ 476250 h 1212806"/>
              <a:gd name="connsiteX61" fmla="*/ 2665413 w 3876676"/>
              <a:gd name="connsiteY61" fmla="*/ 0 h 1212806"/>
              <a:gd name="connsiteX62" fmla="*/ 2665413 w 3876676"/>
              <a:gd name="connsiteY62" fmla="*/ 199390 h 1212806"/>
              <a:gd name="connsiteX63" fmla="*/ 2313126 w 3876676"/>
              <a:gd name="connsiteY63" fmla="*/ 498475 h 1212806"/>
              <a:gd name="connsiteX64" fmla="*/ 2300315 w 3876676"/>
              <a:gd name="connsiteY64" fmla="*/ 395564 h 1212806"/>
              <a:gd name="connsiteX65" fmla="*/ 2665413 w 3876676"/>
              <a:gd name="connsiteY65" fmla="*/ 0 h 12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76676" h="1212806">
                <a:moveTo>
                  <a:pt x="968375" y="557213"/>
                </a:moveTo>
                <a:lnTo>
                  <a:pt x="1176338" y="557213"/>
                </a:lnTo>
                <a:lnTo>
                  <a:pt x="1176338" y="1193801"/>
                </a:lnTo>
                <a:lnTo>
                  <a:pt x="968375" y="1193801"/>
                </a:lnTo>
                <a:close/>
                <a:moveTo>
                  <a:pt x="0" y="557213"/>
                </a:moveTo>
                <a:lnTo>
                  <a:pt x="239712" y="557213"/>
                </a:lnTo>
                <a:lnTo>
                  <a:pt x="561975" y="893763"/>
                </a:lnTo>
                <a:lnTo>
                  <a:pt x="581025" y="560388"/>
                </a:lnTo>
                <a:lnTo>
                  <a:pt x="782638" y="560388"/>
                </a:lnTo>
                <a:lnTo>
                  <a:pt x="782638" y="1193801"/>
                </a:lnTo>
                <a:lnTo>
                  <a:pt x="590550" y="1193801"/>
                </a:lnTo>
                <a:lnTo>
                  <a:pt x="214312" y="811213"/>
                </a:lnTo>
                <a:lnTo>
                  <a:pt x="192087" y="1193801"/>
                </a:lnTo>
                <a:lnTo>
                  <a:pt x="0" y="1193801"/>
                </a:lnTo>
                <a:close/>
                <a:moveTo>
                  <a:pt x="1748787" y="547727"/>
                </a:moveTo>
                <a:cubicBezTo>
                  <a:pt x="1892598" y="547727"/>
                  <a:pt x="2068367" y="583085"/>
                  <a:pt x="2081150" y="743800"/>
                </a:cubicBezTo>
                <a:cubicBezTo>
                  <a:pt x="2090738" y="917372"/>
                  <a:pt x="1918165" y="962372"/>
                  <a:pt x="1918165" y="962372"/>
                </a:cubicBezTo>
                <a:cubicBezTo>
                  <a:pt x="1918165" y="962372"/>
                  <a:pt x="1918165" y="962372"/>
                  <a:pt x="2081150" y="1193801"/>
                </a:cubicBezTo>
                <a:cubicBezTo>
                  <a:pt x="2081150" y="1193801"/>
                  <a:pt x="2081150" y="1193801"/>
                  <a:pt x="1860640" y="1193801"/>
                </a:cubicBezTo>
                <a:cubicBezTo>
                  <a:pt x="1860640" y="1193801"/>
                  <a:pt x="1860640" y="1193801"/>
                  <a:pt x="1656109" y="972015"/>
                </a:cubicBezTo>
                <a:cubicBezTo>
                  <a:pt x="1656109" y="972015"/>
                  <a:pt x="1656109" y="972015"/>
                  <a:pt x="1656109" y="872371"/>
                </a:cubicBezTo>
                <a:cubicBezTo>
                  <a:pt x="1838270" y="872371"/>
                  <a:pt x="1857444" y="811300"/>
                  <a:pt x="1854249" y="756657"/>
                </a:cubicBezTo>
                <a:cubicBezTo>
                  <a:pt x="1851053" y="705228"/>
                  <a:pt x="1790333" y="676299"/>
                  <a:pt x="1710438" y="676299"/>
                </a:cubicBezTo>
                <a:cubicBezTo>
                  <a:pt x="1659305" y="676299"/>
                  <a:pt x="1582606" y="682728"/>
                  <a:pt x="1582606" y="682728"/>
                </a:cubicBezTo>
                <a:cubicBezTo>
                  <a:pt x="1582606" y="682728"/>
                  <a:pt x="1582606" y="682728"/>
                  <a:pt x="1550648" y="1193801"/>
                </a:cubicBezTo>
                <a:cubicBezTo>
                  <a:pt x="1550648" y="1193801"/>
                  <a:pt x="1550648" y="1193801"/>
                  <a:pt x="1358900" y="1193801"/>
                </a:cubicBezTo>
                <a:cubicBezTo>
                  <a:pt x="1358900" y="1193801"/>
                  <a:pt x="1358900" y="1193801"/>
                  <a:pt x="1358900" y="557370"/>
                </a:cubicBezTo>
                <a:cubicBezTo>
                  <a:pt x="1358900" y="557370"/>
                  <a:pt x="1633738" y="544513"/>
                  <a:pt x="1748787" y="547727"/>
                </a:cubicBezTo>
                <a:close/>
                <a:moveTo>
                  <a:pt x="3505842" y="533444"/>
                </a:moveTo>
                <a:cubicBezTo>
                  <a:pt x="3668881" y="530225"/>
                  <a:pt x="3831920" y="549540"/>
                  <a:pt x="3831920" y="549540"/>
                </a:cubicBezTo>
                <a:cubicBezTo>
                  <a:pt x="3831920" y="549540"/>
                  <a:pt x="3831920" y="549540"/>
                  <a:pt x="3831920" y="697618"/>
                </a:cubicBezTo>
                <a:cubicBezTo>
                  <a:pt x="3831920" y="697618"/>
                  <a:pt x="3688062" y="675085"/>
                  <a:pt x="3579369" y="675085"/>
                </a:cubicBezTo>
                <a:cubicBezTo>
                  <a:pt x="3470676" y="675085"/>
                  <a:pt x="3416330" y="687961"/>
                  <a:pt x="3419527" y="729809"/>
                </a:cubicBezTo>
                <a:cubicBezTo>
                  <a:pt x="3419527" y="758781"/>
                  <a:pt x="3454692" y="774877"/>
                  <a:pt x="3521826" y="778096"/>
                </a:cubicBezTo>
                <a:cubicBezTo>
                  <a:pt x="3617731" y="784534"/>
                  <a:pt x="3876676" y="762000"/>
                  <a:pt x="3876676" y="996994"/>
                </a:cubicBezTo>
                <a:cubicBezTo>
                  <a:pt x="3876676" y="1225550"/>
                  <a:pt x="3566582" y="1212674"/>
                  <a:pt x="3505842" y="1212674"/>
                </a:cubicBezTo>
                <a:cubicBezTo>
                  <a:pt x="3377968" y="1212674"/>
                  <a:pt x="3208535" y="1193359"/>
                  <a:pt x="3208535" y="1193359"/>
                </a:cubicBezTo>
                <a:cubicBezTo>
                  <a:pt x="3208535" y="1193359"/>
                  <a:pt x="3208535" y="1193359"/>
                  <a:pt x="3208535" y="1032404"/>
                </a:cubicBezTo>
                <a:cubicBezTo>
                  <a:pt x="3208535" y="1032404"/>
                  <a:pt x="3326818" y="1064595"/>
                  <a:pt x="3451495" y="1064595"/>
                </a:cubicBezTo>
                <a:cubicBezTo>
                  <a:pt x="3576172" y="1064595"/>
                  <a:pt x="3656094" y="1054938"/>
                  <a:pt x="3649700" y="1006652"/>
                </a:cubicBezTo>
                <a:cubicBezTo>
                  <a:pt x="3646503" y="974461"/>
                  <a:pt x="3604944" y="964803"/>
                  <a:pt x="3560188" y="964803"/>
                </a:cubicBezTo>
                <a:cubicBezTo>
                  <a:pt x="3448299" y="964803"/>
                  <a:pt x="3182960" y="958365"/>
                  <a:pt x="3179763" y="749124"/>
                </a:cubicBezTo>
                <a:cubicBezTo>
                  <a:pt x="3179763" y="533444"/>
                  <a:pt x="3448299" y="536663"/>
                  <a:pt x="3505842" y="533444"/>
                </a:cubicBezTo>
                <a:close/>
                <a:moveTo>
                  <a:pt x="2179638" y="476250"/>
                </a:moveTo>
                <a:cubicBezTo>
                  <a:pt x="2179638" y="476250"/>
                  <a:pt x="2179638" y="476250"/>
                  <a:pt x="2182834" y="476250"/>
                </a:cubicBezTo>
                <a:cubicBezTo>
                  <a:pt x="2192424" y="547040"/>
                  <a:pt x="2230782" y="695055"/>
                  <a:pt x="2368233" y="810892"/>
                </a:cubicBezTo>
                <a:cubicBezTo>
                  <a:pt x="2467325" y="604959"/>
                  <a:pt x="2499290" y="556693"/>
                  <a:pt x="2499290" y="556693"/>
                </a:cubicBezTo>
                <a:cubicBezTo>
                  <a:pt x="2499290" y="556693"/>
                  <a:pt x="2499290" y="556693"/>
                  <a:pt x="2812550" y="556693"/>
                </a:cubicBezTo>
                <a:cubicBezTo>
                  <a:pt x="2812550" y="556693"/>
                  <a:pt x="2841319" y="604959"/>
                  <a:pt x="2962787" y="855940"/>
                </a:cubicBezTo>
                <a:cubicBezTo>
                  <a:pt x="3097041" y="1132664"/>
                  <a:pt x="3122613" y="1193800"/>
                  <a:pt x="3122613" y="1193800"/>
                </a:cubicBezTo>
                <a:cubicBezTo>
                  <a:pt x="3122613" y="1193800"/>
                  <a:pt x="3122613" y="1193800"/>
                  <a:pt x="2918035" y="1193800"/>
                </a:cubicBezTo>
                <a:cubicBezTo>
                  <a:pt x="2918035" y="1193800"/>
                  <a:pt x="2918035" y="1193800"/>
                  <a:pt x="2652724" y="720796"/>
                </a:cubicBezTo>
                <a:cubicBezTo>
                  <a:pt x="2652724" y="720796"/>
                  <a:pt x="2652724" y="720796"/>
                  <a:pt x="2550435" y="907424"/>
                </a:cubicBezTo>
                <a:cubicBezTo>
                  <a:pt x="2617562" y="929948"/>
                  <a:pt x="2662313" y="926730"/>
                  <a:pt x="2662313" y="926730"/>
                </a:cubicBezTo>
                <a:cubicBezTo>
                  <a:pt x="2662313" y="926730"/>
                  <a:pt x="2662313" y="926730"/>
                  <a:pt x="2662313" y="1103704"/>
                </a:cubicBezTo>
                <a:cubicBezTo>
                  <a:pt x="2662313" y="1103704"/>
                  <a:pt x="2563221" y="1106922"/>
                  <a:pt x="2460932" y="1068309"/>
                </a:cubicBezTo>
                <a:cubicBezTo>
                  <a:pt x="2460932" y="1068309"/>
                  <a:pt x="2460932" y="1068309"/>
                  <a:pt x="2393805" y="1193800"/>
                </a:cubicBezTo>
                <a:cubicBezTo>
                  <a:pt x="2393805" y="1193800"/>
                  <a:pt x="2393805" y="1193800"/>
                  <a:pt x="2189227" y="1193800"/>
                </a:cubicBezTo>
                <a:cubicBezTo>
                  <a:pt x="2189227" y="1193800"/>
                  <a:pt x="2205210" y="1155188"/>
                  <a:pt x="2294713" y="965343"/>
                </a:cubicBezTo>
                <a:cubicBezTo>
                  <a:pt x="2202013" y="865593"/>
                  <a:pt x="2179638" y="749756"/>
                  <a:pt x="2179638" y="749756"/>
                </a:cubicBezTo>
                <a:cubicBezTo>
                  <a:pt x="2179638" y="749756"/>
                  <a:pt x="2179638" y="749756"/>
                  <a:pt x="2179638" y="476250"/>
                </a:cubicBezTo>
                <a:close/>
                <a:moveTo>
                  <a:pt x="2665413" y="0"/>
                </a:moveTo>
                <a:cubicBezTo>
                  <a:pt x="2665413" y="0"/>
                  <a:pt x="2665413" y="0"/>
                  <a:pt x="2665413" y="199390"/>
                </a:cubicBezTo>
                <a:cubicBezTo>
                  <a:pt x="2476459" y="205822"/>
                  <a:pt x="2341949" y="356972"/>
                  <a:pt x="2313126" y="498475"/>
                </a:cubicBezTo>
                <a:cubicBezTo>
                  <a:pt x="2303518" y="466315"/>
                  <a:pt x="2300315" y="430940"/>
                  <a:pt x="2300315" y="395564"/>
                </a:cubicBezTo>
                <a:cubicBezTo>
                  <a:pt x="2297113" y="260493"/>
                  <a:pt x="2399596" y="32160"/>
                  <a:pt x="266541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D6E7766-B064-47AD-88DF-F66F05D3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74B0496-0B0B-4655-8059-FD85131AC819}"/>
              </a:ext>
            </a:extLst>
          </p:cNvPr>
          <p:cNvSpPr txBox="1">
            <a:spLocks/>
          </p:cNvSpPr>
          <p:nvPr/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z="800" smtClean="0">
                <a:solidFill>
                  <a:schemeClr val="bg1"/>
                </a:solidFill>
              </a:rPr>
              <a:pPr/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0" name="White line">
            <a:extLst>
              <a:ext uri="{FF2B5EF4-FFF2-40B4-BE49-F238E27FC236}">
                <a16:creationId xmlns:a16="http://schemas.microsoft.com/office/drawing/2014/main" id="{D6A6B417-56F3-49C3-8F1D-2CACD60328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10922999" y="-728609"/>
            <a:ext cx="18000" cy="25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3" name="White line">
            <a:extLst>
              <a:ext uri="{FF2B5EF4-FFF2-40B4-BE49-F238E27FC236}">
                <a16:creationId xmlns:a16="http://schemas.microsoft.com/office/drawing/2014/main" id="{7C743133-504A-42AF-A4A5-C0F5EEB663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1215000" y="4968000"/>
            <a:ext cx="90000" cy="25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14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ull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</p:spPr>
        <p:txBody>
          <a:bodyPr lIns="0" tIns="90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and insert image</a:t>
            </a:r>
            <a:endParaRPr lang="en-US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Dokument id her</a:t>
            </a:r>
            <a:endParaRPr lang="en-GB" dirty="0"/>
          </a:p>
        </p:txBody>
      </p:sp>
      <p:sp>
        <p:nvSpPr>
          <p:cNvPr id="20" name="Logo on top">
            <a:extLst>
              <a:ext uri="{FF2B5EF4-FFF2-40B4-BE49-F238E27FC236}">
                <a16:creationId xmlns:a16="http://schemas.microsoft.com/office/drawing/2014/main" id="{3FD39135-7880-41E4-B06B-A8C7F1FC867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0728000" y="6339600"/>
            <a:ext cx="1080000" cy="340069"/>
          </a:xfrm>
          <a:custGeom>
            <a:avLst/>
            <a:gdLst>
              <a:gd name="connsiteX0" fmla="*/ 968375 w 3876676"/>
              <a:gd name="connsiteY0" fmla="*/ 557213 h 1212806"/>
              <a:gd name="connsiteX1" fmla="*/ 1176338 w 3876676"/>
              <a:gd name="connsiteY1" fmla="*/ 557213 h 1212806"/>
              <a:gd name="connsiteX2" fmla="*/ 1176338 w 3876676"/>
              <a:gd name="connsiteY2" fmla="*/ 1193801 h 1212806"/>
              <a:gd name="connsiteX3" fmla="*/ 968375 w 3876676"/>
              <a:gd name="connsiteY3" fmla="*/ 1193801 h 1212806"/>
              <a:gd name="connsiteX4" fmla="*/ 0 w 3876676"/>
              <a:gd name="connsiteY4" fmla="*/ 557213 h 1212806"/>
              <a:gd name="connsiteX5" fmla="*/ 239712 w 3876676"/>
              <a:gd name="connsiteY5" fmla="*/ 557213 h 1212806"/>
              <a:gd name="connsiteX6" fmla="*/ 561975 w 3876676"/>
              <a:gd name="connsiteY6" fmla="*/ 893763 h 1212806"/>
              <a:gd name="connsiteX7" fmla="*/ 581025 w 3876676"/>
              <a:gd name="connsiteY7" fmla="*/ 560388 h 1212806"/>
              <a:gd name="connsiteX8" fmla="*/ 782638 w 3876676"/>
              <a:gd name="connsiteY8" fmla="*/ 560388 h 1212806"/>
              <a:gd name="connsiteX9" fmla="*/ 782638 w 3876676"/>
              <a:gd name="connsiteY9" fmla="*/ 1193801 h 1212806"/>
              <a:gd name="connsiteX10" fmla="*/ 590550 w 3876676"/>
              <a:gd name="connsiteY10" fmla="*/ 1193801 h 1212806"/>
              <a:gd name="connsiteX11" fmla="*/ 214312 w 3876676"/>
              <a:gd name="connsiteY11" fmla="*/ 811213 h 1212806"/>
              <a:gd name="connsiteX12" fmla="*/ 192087 w 3876676"/>
              <a:gd name="connsiteY12" fmla="*/ 1193801 h 1212806"/>
              <a:gd name="connsiteX13" fmla="*/ 0 w 3876676"/>
              <a:gd name="connsiteY13" fmla="*/ 1193801 h 1212806"/>
              <a:gd name="connsiteX14" fmla="*/ 1748787 w 3876676"/>
              <a:gd name="connsiteY14" fmla="*/ 547727 h 1212806"/>
              <a:gd name="connsiteX15" fmla="*/ 2081150 w 3876676"/>
              <a:gd name="connsiteY15" fmla="*/ 743800 h 1212806"/>
              <a:gd name="connsiteX16" fmla="*/ 1918165 w 3876676"/>
              <a:gd name="connsiteY16" fmla="*/ 962372 h 1212806"/>
              <a:gd name="connsiteX17" fmla="*/ 2081150 w 3876676"/>
              <a:gd name="connsiteY17" fmla="*/ 1193801 h 1212806"/>
              <a:gd name="connsiteX18" fmla="*/ 1860640 w 3876676"/>
              <a:gd name="connsiteY18" fmla="*/ 1193801 h 1212806"/>
              <a:gd name="connsiteX19" fmla="*/ 1656109 w 3876676"/>
              <a:gd name="connsiteY19" fmla="*/ 972015 h 1212806"/>
              <a:gd name="connsiteX20" fmla="*/ 1656109 w 3876676"/>
              <a:gd name="connsiteY20" fmla="*/ 872371 h 1212806"/>
              <a:gd name="connsiteX21" fmla="*/ 1854249 w 3876676"/>
              <a:gd name="connsiteY21" fmla="*/ 756657 h 1212806"/>
              <a:gd name="connsiteX22" fmla="*/ 1710438 w 3876676"/>
              <a:gd name="connsiteY22" fmla="*/ 676299 h 1212806"/>
              <a:gd name="connsiteX23" fmla="*/ 1582606 w 3876676"/>
              <a:gd name="connsiteY23" fmla="*/ 682728 h 1212806"/>
              <a:gd name="connsiteX24" fmla="*/ 1550648 w 3876676"/>
              <a:gd name="connsiteY24" fmla="*/ 1193801 h 1212806"/>
              <a:gd name="connsiteX25" fmla="*/ 1358900 w 3876676"/>
              <a:gd name="connsiteY25" fmla="*/ 1193801 h 1212806"/>
              <a:gd name="connsiteX26" fmla="*/ 1358900 w 3876676"/>
              <a:gd name="connsiteY26" fmla="*/ 557370 h 1212806"/>
              <a:gd name="connsiteX27" fmla="*/ 1748787 w 3876676"/>
              <a:gd name="connsiteY27" fmla="*/ 547727 h 1212806"/>
              <a:gd name="connsiteX28" fmla="*/ 3505842 w 3876676"/>
              <a:gd name="connsiteY28" fmla="*/ 533444 h 1212806"/>
              <a:gd name="connsiteX29" fmla="*/ 3831920 w 3876676"/>
              <a:gd name="connsiteY29" fmla="*/ 549540 h 1212806"/>
              <a:gd name="connsiteX30" fmla="*/ 3831920 w 3876676"/>
              <a:gd name="connsiteY30" fmla="*/ 697618 h 1212806"/>
              <a:gd name="connsiteX31" fmla="*/ 3579369 w 3876676"/>
              <a:gd name="connsiteY31" fmla="*/ 675085 h 1212806"/>
              <a:gd name="connsiteX32" fmla="*/ 3419527 w 3876676"/>
              <a:gd name="connsiteY32" fmla="*/ 729809 h 1212806"/>
              <a:gd name="connsiteX33" fmla="*/ 3521826 w 3876676"/>
              <a:gd name="connsiteY33" fmla="*/ 778096 h 1212806"/>
              <a:gd name="connsiteX34" fmla="*/ 3876676 w 3876676"/>
              <a:gd name="connsiteY34" fmla="*/ 996994 h 1212806"/>
              <a:gd name="connsiteX35" fmla="*/ 3505842 w 3876676"/>
              <a:gd name="connsiteY35" fmla="*/ 1212674 h 1212806"/>
              <a:gd name="connsiteX36" fmla="*/ 3208535 w 3876676"/>
              <a:gd name="connsiteY36" fmla="*/ 1193359 h 1212806"/>
              <a:gd name="connsiteX37" fmla="*/ 3208535 w 3876676"/>
              <a:gd name="connsiteY37" fmla="*/ 1032404 h 1212806"/>
              <a:gd name="connsiteX38" fmla="*/ 3451495 w 3876676"/>
              <a:gd name="connsiteY38" fmla="*/ 1064595 h 1212806"/>
              <a:gd name="connsiteX39" fmla="*/ 3649700 w 3876676"/>
              <a:gd name="connsiteY39" fmla="*/ 1006652 h 1212806"/>
              <a:gd name="connsiteX40" fmla="*/ 3560188 w 3876676"/>
              <a:gd name="connsiteY40" fmla="*/ 964803 h 1212806"/>
              <a:gd name="connsiteX41" fmla="*/ 3179763 w 3876676"/>
              <a:gd name="connsiteY41" fmla="*/ 749124 h 1212806"/>
              <a:gd name="connsiteX42" fmla="*/ 3505842 w 3876676"/>
              <a:gd name="connsiteY42" fmla="*/ 533444 h 1212806"/>
              <a:gd name="connsiteX43" fmla="*/ 2179638 w 3876676"/>
              <a:gd name="connsiteY43" fmla="*/ 476250 h 1212806"/>
              <a:gd name="connsiteX44" fmla="*/ 2182834 w 3876676"/>
              <a:gd name="connsiteY44" fmla="*/ 476250 h 1212806"/>
              <a:gd name="connsiteX45" fmla="*/ 2368233 w 3876676"/>
              <a:gd name="connsiteY45" fmla="*/ 810892 h 1212806"/>
              <a:gd name="connsiteX46" fmla="*/ 2499290 w 3876676"/>
              <a:gd name="connsiteY46" fmla="*/ 556693 h 1212806"/>
              <a:gd name="connsiteX47" fmla="*/ 2812550 w 3876676"/>
              <a:gd name="connsiteY47" fmla="*/ 556693 h 1212806"/>
              <a:gd name="connsiteX48" fmla="*/ 2962787 w 3876676"/>
              <a:gd name="connsiteY48" fmla="*/ 855940 h 1212806"/>
              <a:gd name="connsiteX49" fmla="*/ 3122613 w 3876676"/>
              <a:gd name="connsiteY49" fmla="*/ 1193800 h 1212806"/>
              <a:gd name="connsiteX50" fmla="*/ 2918035 w 3876676"/>
              <a:gd name="connsiteY50" fmla="*/ 1193800 h 1212806"/>
              <a:gd name="connsiteX51" fmla="*/ 2652724 w 3876676"/>
              <a:gd name="connsiteY51" fmla="*/ 720796 h 1212806"/>
              <a:gd name="connsiteX52" fmla="*/ 2550435 w 3876676"/>
              <a:gd name="connsiteY52" fmla="*/ 907424 h 1212806"/>
              <a:gd name="connsiteX53" fmla="*/ 2662313 w 3876676"/>
              <a:gd name="connsiteY53" fmla="*/ 926730 h 1212806"/>
              <a:gd name="connsiteX54" fmla="*/ 2662313 w 3876676"/>
              <a:gd name="connsiteY54" fmla="*/ 1103704 h 1212806"/>
              <a:gd name="connsiteX55" fmla="*/ 2460932 w 3876676"/>
              <a:gd name="connsiteY55" fmla="*/ 1068309 h 1212806"/>
              <a:gd name="connsiteX56" fmla="*/ 2393805 w 3876676"/>
              <a:gd name="connsiteY56" fmla="*/ 1193800 h 1212806"/>
              <a:gd name="connsiteX57" fmla="*/ 2189227 w 3876676"/>
              <a:gd name="connsiteY57" fmla="*/ 1193800 h 1212806"/>
              <a:gd name="connsiteX58" fmla="*/ 2294713 w 3876676"/>
              <a:gd name="connsiteY58" fmla="*/ 965343 h 1212806"/>
              <a:gd name="connsiteX59" fmla="*/ 2179638 w 3876676"/>
              <a:gd name="connsiteY59" fmla="*/ 749756 h 1212806"/>
              <a:gd name="connsiteX60" fmla="*/ 2179638 w 3876676"/>
              <a:gd name="connsiteY60" fmla="*/ 476250 h 1212806"/>
              <a:gd name="connsiteX61" fmla="*/ 2665413 w 3876676"/>
              <a:gd name="connsiteY61" fmla="*/ 0 h 1212806"/>
              <a:gd name="connsiteX62" fmla="*/ 2665413 w 3876676"/>
              <a:gd name="connsiteY62" fmla="*/ 199390 h 1212806"/>
              <a:gd name="connsiteX63" fmla="*/ 2313126 w 3876676"/>
              <a:gd name="connsiteY63" fmla="*/ 498475 h 1212806"/>
              <a:gd name="connsiteX64" fmla="*/ 2300315 w 3876676"/>
              <a:gd name="connsiteY64" fmla="*/ 395564 h 1212806"/>
              <a:gd name="connsiteX65" fmla="*/ 2665413 w 3876676"/>
              <a:gd name="connsiteY65" fmla="*/ 0 h 12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76676" h="1212806">
                <a:moveTo>
                  <a:pt x="968375" y="557213"/>
                </a:moveTo>
                <a:lnTo>
                  <a:pt x="1176338" y="557213"/>
                </a:lnTo>
                <a:lnTo>
                  <a:pt x="1176338" y="1193801"/>
                </a:lnTo>
                <a:lnTo>
                  <a:pt x="968375" y="1193801"/>
                </a:lnTo>
                <a:close/>
                <a:moveTo>
                  <a:pt x="0" y="557213"/>
                </a:moveTo>
                <a:lnTo>
                  <a:pt x="239712" y="557213"/>
                </a:lnTo>
                <a:lnTo>
                  <a:pt x="561975" y="893763"/>
                </a:lnTo>
                <a:lnTo>
                  <a:pt x="581025" y="560388"/>
                </a:lnTo>
                <a:lnTo>
                  <a:pt x="782638" y="560388"/>
                </a:lnTo>
                <a:lnTo>
                  <a:pt x="782638" y="1193801"/>
                </a:lnTo>
                <a:lnTo>
                  <a:pt x="590550" y="1193801"/>
                </a:lnTo>
                <a:lnTo>
                  <a:pt x="214312" y="811213"/>
                </a:lnTo>
                <a:lnTo>
                  <a:pt x="192087" y="1193801"/>
                </a:lnTo>
                <a:lnTo>
                  <a:pt x="0" y="1193801"/>
                </a:lnTo>
                <a:close/>
                <a:moveTo>
                  <a:pt x="1748787" y="547727"/>
                </a:moveTo>
                <a:cubicBezTo>
                  <a:pt x="1892598" y="547727"/>
                  <a:pt x="2068367" y="583085"/>
                  <a:pt x="2081150" y="743800"/>
                </a:cubicBezTo>
                <a:cubicBezTo>
                  <a:pt x="2090738" y="917372"/>
                  <a:pt x="1918165" y="962372"/>
                  <a:pt x="1918165" y="962372"/>
                </a:cubicBezTo>
                <a:cubicBezTo>
                  <a:pt x="1918165" y="962372"/>
                  <a:pt x="1918165" y="962372"/>
                  <a:pt x="2081150" y="1193801"/>
                </a:cubicBezTo>
                <a:cubicBezTo>
                  <a:pt x="2081150" y="1193801"/>
                  <a:pt x="2081150" y="1193801"/>
                  <a:pt x="1860640" y="1193801"/>
                </a:cubicBezTo>
                <a:cubicBezTo>
                  <a:pt x="1860640" y="1193801"/>
                  <a:pt x="1860640" y="1193801"/>
                  <a:pt x="1656109" y="972015"/>
                </a:cubicBezTo>
                <a:cubicBezTo>
                  <a:pt x="1656109" y="972015"/>
                  <a:pt x="1656109" y="972015"/>
                  <a:pt x="1656109" y="872371"/>
                </a:cubicBezTo>
                <a:cubicBezTo>
                  <a:pt x="1838270" y="872371"/>
                  <a:pt x="1857444" y="811300"/>
                  <a:pt x="1854249" y="756657"/>
                </a:cubicBezTo>
                <a:cubicBezTo>
                  <a:pt x="1851053" y="705228"/>
                  <a:pt x="1790333" y="676299"/>
                  <a:pt x="1710438" y="676299"/>
                </a:cubicBezTo>
                <a:cubicBezTo>
                  <a:pt x="1659305" y="676299"/>
                  <a:pt x="1582606" y="682728"/>
                  <a:pt x="1582606" y="682728"/>
                </a:cubicBezTo>
                <a:cubicBezTo>
                  <a:pt x="1582606" y="682728"/>
                  <a:pt x="1582606" y="682728"/>
                  <a:pt x="1550648" y="1193801"/>
                </a:cubicBezTo>
                <a:cubicBezTo>
                  <a:pt x="1550648" y="1193801"/>
                  <a:pt x="1550648" y="1193801"/>
                  <a:pt x="1358900" y="1193801"/>
                </a:cubicBezTo>
                <a:cubicBezTo>
                  <a:pt x="1358900" y="1193801"/>
                  <a:pt x="1358900" y="1193801"/>
                  <a:pt x="1358900" y="557370"/>
                </a:cubicBezTo>
                <a:cubicBezTo>
                  <a:pt x="1358900" y="557370"/>
                  <a:pt x="1633738" y="544513"/>
                  <a:pt x="1748787" y="547727"/>
                </a:cubicBezTo>
                <a:close/>
                <a:moveTo>
                  <a:pt x="3505842" y="533444"/>
                </a:moveTo>
                <a:cubicBezTo>
                  <a:pt x="3668881" y="530225"/>
                  <a:pt x="3831920" y="549540"/>
                  <a:pt x="3831920" y="549540"/>
                </a:cubicBezTo>
                <a:cubicBezTo>
                  <a:pt x="3831920" y="549540"/>
                  <a:pt x="3831920" y="549540"/>
                  <a:pt x="3831920" y="697618"/>
                </a:cubicBezTo>
                <a:cubicBezTo>
                  <a:pt x="3831920" y="697618"/>
                  <a:pt x="3688062" y="675085"/>
                  <a:pt x="3579369" y="675085"/>
                </a:cubicBezTo>
                <a:cubicBezTo>
                  <a:pt x="3470676" y="675085"/>
                  <a:pt x="3416330" y="687961"/>
                  <a:pt x="3419527" y="729809"/>
                </a:cubicBezTo>
                <a:cubicBezTo>
                  <a:pt x="3419527" y="758781"/>
                  <a:pt x="3454692" y="774877"/>
                  <a:pt x="3521826" y="778096"/>
                </a:cubicBezTo>
                <a:cubicBezTo>
                  <a:pt x="3617731" y="784534"/>
                  <a:pt x="3876676" y="762000"/>
                  <a:pt x="3876676" y="996994"/>
                </a:cubicBezTo>
                <a:cubicBezTo>
                  <a:pt x="3876676" y="1225550"/>
                  <a:pt x="3566582" y="1212674"/>
                  <a:pt x="3505842" y="1212674"/>
                </a:cubicBezTo>
                <a:cubicBezTo>
                  <a:pt x="3377968" y="1212674"/>
                  <a:pt x="3208535" y="1193359"/>
                  <a:pt x="3208535" y="1193359"/>
                </a:cubicBezTo>
                <a:cubicBezTo>
                  <a:pt x="3208535" y="1193359"/>
                  <a:pt x="3208535" y="1193359"/>
                  <a:pt x="3208535" y="1032404"/>
                </a:cubicBezTo>
                <a:cubicBezTo>
                  <a:pt x="3208535" y="1032404"/>
                  <a:pt x="3326818" y="1064595"/>
                  <a:pt x="3451495" y="1064595"/>
                </a:cubicBezTo>
                <a:cubicBezTo>
                  <a:pt x="3576172" y="1064595"/>
                  <a:pt x="3656094" y="1054938"/>
                  <a:pt x="3649700" y="1006652"/>
                </a:cubicBezTo>
                <a:cubicBezTo>
                  <a:pt x="3646503" y="974461"/>
                  <a:pt x="3604944" y="964803"/>
                  <a:pt x="3560188" y="964803"/>
                </a:cubicBezTo>
                <a:cubicBezTo>
                  <a:pt x="3448299" y="964803"/>
                  <a:pt x="3182960" y="958365"/>
                  <a:pt x="3179763" y="749124"/>
                </a:cubicBezTo>
                <a:cubicBezTo>
                  <a:pt x="3179763" y="533444"/>
                  <a:pt x="3448299" y="536663"/>
                  <a:pt x="3505842" y="533444"/>
                </a:cubicBezTo>
                <a:close/>
                <a:moveTo>
                  <a:pt x="2179638" y="476250"/>
                </a:moveTo>
                <a:cubicBezTo>
                  <a:pt x="2179638" y="476250"/>
                  <a:pt x="2179638" y="476250"/>
                  <a:pt x="2182834" y="476250"/>
                </a:cubicBezTo>
                <a:cubicBezTo>
                  <a:pt x="2192424" y="547040"/>
                  <a:pt x="2230782" y="695055"/>
                  <a:pt x="2368233" y="810892"/>
                </a:cubicBezTo>
                <a:cubicBezTo>
                  <a:pt x="2467325" y="604959"/>
                  <a:pt x="2499290" y="556693"/>
                  <a:pt x="2499290" y="556693"/>
                </a:cubicBezTo>
                <a:cubicBezTo>
                  <a:pt x="2499290" y="556693"/>
                  <a:pt x="2499290" y="556693"/>
                  <a:pt x="2812550" y="556693"/>
                </a:cubicBezTo>
                <a:cubicBezTo>
                  <a:pt x="2812550" y="556693"/>
                  <a:pt x="2841319" y="604959"/>
                  <a:pt x="2962787" y="855940"/>
                </a:cubicBezTo>
                <a:cubicBezTo>
                  <a:pt x="3097041" y="1132664"/>
                  <a:pt x="3122613" y="1193800"/>
                  <a:pt x="3122613" y="1193800"/>
                </a:cubicBezTo>
                <a:cubicBezTo>
                  <a:pt x="3122613" y="1193800"/>
                  <a:pt x="3122613" y="1193800"/>
                  <a:pt x="2918035" y="1193800"/>
                </a:cubicBezTo>
                <a:cubicBezTo>
                  <a:pt x="2918035" y="1193800"/>
                  <a:pt x="2918035" y="1193800"/>
                  <a:pt x="2652724" y="720796"/>
                </a:cubicBezTo>
                <a:cubicBezTo>
                  <a:pt x="2652724" y="720796"/>
                  <a:pt x="2652724" y="720796"/>
                  <a:pt x="2550435" y="907424"/>
                </a:cubicBezTo>
                <a:cubicBezTo>
                  <a:pt x="2617562" y="929948"/>
                  <a:pt x="2662313" y="926730"/>
                  <a:pt x="2662313" y="926730"/>
                </a:cubicBezTo>
                <a:cubicBezTo>
                  <a:pt x="2662313" y="926730"/>
                  <a:pt x="2662313" y="926730"/>
                  <a:pt x="2662313" y="1103704"/>
                </a:cubicBezTo>
                <a:cubicBezTo>
                  <a:pt x="2662313" y="1103704"/>
                  <a:pt x="2563221" y="1106922"/>
                  <a:pt x="2460932" y="1068309"/>
                </a:cubicBezTo>
                <a:cubicBezTo>
                  <a:pt x="2460932" y="1068309"/>
                  <a:pt x="2460932" y="1068309"/>
                  <a:pt x="2393805" y="1193800"/>
                </a:cubicBezTo>
                <a:cubicBezTo>
                  <a:pt x="2393805" y="1193800"/>
                  <a:pt x="2393805" y="1193800"/>
                  <a:pt x="2189227" y="1193800"/>
                </a:cubicBezTo>
                <a:cubicBezTo>
                  <a:pt x="2189227" y="1193800"/>
                  <a:pt x="2205210" y="1155188"/>
                  <a:pt x="2294713" y="965343"/>
                </a:cubicBezTo>
                <a:cubicBezTo>
                  <a:pt x="2202013" y="865593"/>
                  <a:pt x="2179638" y="749756"/>
                  <a:pt x="2179638" y="749756"/>
                </a:cubicBezTo>
                <a:cubicBezTo>
                  <a:pt x="2179638" y="749756"/>
                  <a:pt x="2179638" y="749756"/>
                  <a:pt x="2179638" y="476250"/>
                </a:cubicBezTo>
                <a:close/>
                <a:moveTo>
                  <a:pt x="2665413" y="0"/>
                </a:moveTo>
                <a:cubicBezTo>
                  <a:pt x="2665413" y="0"/>
                  <a:pt x="2665413" y="0"/>
                  <a:pt x="2665413" y="199390"/>
                </a:cubicBezTo>
                <a:cubicBezTo>
                  <a:pt x="2476459" y="205822"/>
                  <a:pt x="2341949" y="356972"/>
                  <a:pt x="2313126" y="498475"/>
                </a:cubicBezTo>
                <a:cubicBezTo>
                  <a:pt x="2303518" y="466315"/>
                  <a:pt x="2300315" y="430940"/>
                  <a:pt x="2300315" y="395564"/>
                </a:cubicBezTo>
                <a:cubicBezTo>
                  <a:pt x="2297113" y="260493"/>
                  <a:pt x="2399596" y="32160"/>
                  <a:pt x="2665413" y="0"/>
                </a:cubicBezTo>
                <a:close/>
              </a:path>
            </a:pathLst>
          </a:custGeom>
          <a:solidFill>
            <a:srgbClr val="595959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273A3B-39E6-4A70-B196-DD3516FD0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White line">
            <a:extLst>
              <a:ext uri="{FF2B5EF4-FFF2-40B4-BE49-F238E27FC236}">
                <a16:creationId xmlns:a16="http://schemas.microsoft.com/office/drawing/2014/main" id="{8D0BE816-C95B-4B69-874C-DC33C2E427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10922999" y="-728609"/>
            <a:ext cx="18000" cy="2520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1" name="White line">
            <a:extLst>
              <a:ext uri="{FF2B5EF4-FFF2-40B4-BE49-F238E27FC236}">
                <a16:creationId xmlns:a16="http://schemas.microsoft.com/office/drawing/2014/main" id="{1A47F140-9F3E-4800-95A2-7029E881A1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1215000" y="4968000"/>
            <a:ext cx="90000" cy="2520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38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>
        <p:tmplLst>
          <p:tmpl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4">
            <a:extLst>
              <a:ext uri="{FF2B5EF4-FFF2-40B4-BE49-F238E27FC236}">
                <a16:creationId xmlns:a16="http://schemas.microsoft.com/office/drawing/2014/main" id="{A2D4C4CC-2C2B-4E4A-BABE-191099A7DF52}"/>
              </a:ext>
            </a:extLst>
          </p:cNvPr>
          <p:cNvGrpSpPr/>
          <p:nvPr/>
        </p:nvGrpSpPr>
        <p:grpSpPr>
          <a:xfrm>
            <a:off x="10752600" y="6339508"/>
            <a:ext cx="1075757" cy="333967"/>
            <a:chOff x="10752600" y="6339508"/>
            <a:chExt cx="1075757" cy="333967"/>
          </a:xfrm>
          <a:solidFill>
            <a:srgbClr val="B70D18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1D26526-0348-41C0-8F96-4FFE4213BD27}"/>
                </a:ext>
              </a:extLst>
            </p:cNvPr>
            <p:cNvSpPr/>
            <p:nvPr/>
          </p:nvSpPr>
          <p:spPr>
            <a:xfrm>
              <a:off x="10752600" y="6494402"/>
              <a:ext cx="217421" cy="174789"/>
            </a:xfrm>
            <a:custGeom>
              <a:avLst/>
              <a:gdLst>
                <a:gd name="connsiteX0" fmla="*/ 0 w 217421"/>
                <a:gd name="connsiteY0" fmla="*/ 0 h 174789"/>
                <a:gd name="connsiteX1" fmla="*/ 0 w 217421"/>
                <a:gd name="connsiteY1" fmla="*/ 174790 h 174789"/>
                <a:gd name="connsiteX2" fmla="*/ 52579 w 217421"/>
                <a:gd name="connsiteY2" fmla="*/ 174790 h 174789"/>
                <a:gd name="connsiteX3" fmla="*/ 59684 w 217421"/>
                <a:gd name="connsiteY3" fmla="*/ 69632 h 174789"/>
                <a:gd name="connsiteX4" fmla="*/ 164842 w 217421"/>
                <a:gd name="connsiteY4" fmla="*/ 174790 h 174789"/>
                <a:gd name="connsiteX5" fmla="*/ 217421 w 217421"/>
                <a:gd name="connsiteY5" fmla="*/ 174790 h 174789"/>
                <a:gd name="connsiteX6" fmla="*/ 217421 w 217421"/>
                <a:gd name="connsiteY6" fmla="*/ 0 h 174789"/>
                <a:gd name="connsiteX7" fmla="*/ 162000 w 217421"/>
                <a:gd name="connsiteY7" fmla="*/ 0 h 174789"/>
                <a:gd name="connsiteX8" fmla="*/ 156316 w 217421"/>
                <a:gd name="connsiteY8" fmla="*/ 92369 h 174789"/>
                <a:gd name="connsiteX9" fmla="*/ 66789 w 217421"/>
                <a:gd name="connsiteY9" fmla="*/ 0 h 17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421" h="174789">
                  <a:moveTo>
                    <a:pt x="0" y="0"/>
                  </a:moveTo>
                  <a:lnTo>
                    <a:pt x="0" y="174790"/>
                  </a:lnTo>
                  <a:lnTo>
                    <a:pt x="52579" y="174790"/>
                  </a:lnTo>
                  <a:lnTo>
                    <a:pt x="59684" y="69632"/>
                  </a:lnTo>
                  <a:lnTo>
                    <a:pt x="164842" y="174790"/>
                  </a:lnTo>
                  <a:lnTo>
                    <a:pt x="217421" y="174790"/>
                  </a:lnTo>
                  <a:lnTo>
                    <a:pt x="217421" y="0"/>
                  </a:lnTo>
                  <a:lnTo>
                    <a:pt x="162000" y="0"/>
                  </a:lnTo>
                  <a:lnTo>
                    <a:pt x="156316" y="92369"/>
                  </a:lnTo>
                  <a:lnTo>
                    <a:pt x="66789" y="0"/>
                  </a:lnTo>
                  <a:close/>
                </a:path>
              </a:pathLst>
            </a:custGeom>
            <a:solidFill>
              <a:srgbClr val="B70D18"/>
            </a:solidFill>
            <a:ln w="141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06EF12-398C-4FA4-9EBB-F4BA09658974}"/>
                </a:ext>
              </a:extLst>
            </p:cNvPr>
            <p:cNvSpPr/>
            <p:nvPr/>
          </p:nvSpPr>
          <p:spPr>
            <a:xfrm>
              <a:off x="11021178" y="6494402"/>
              <a:ext cx="58263" cy="176210"/>
            </a:xfrm>
            <a:custGeom>
              <a:avLst/>
              <a:gdLst>
                <a:gd name="connsiteX0" fmla="*/ 0 w 58263"/>
                <a:gd name="connsiteY0" fmla="*/ 0 h 176210"/>
                <a:gd name="connsiteX1" fmla="*/ 58263 w 58263"/>
                <a:gd name="connsiteY1" fmla="*/ 0 h 176210"/>
                <a:gd name="connsiteX2" fmla="*/ 58263 w 58263"/>
                <a:gd name="connsiteY2" fmla="*/ 176211 h 176210"/>
                <a:gd name="connsiteX3" fmla="*/ 0 w 58263"/>
                <a:gd name="connsiteY3" fmla="*/ 176211 h 1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63" h="176210">
                  <a:moveTo>
                    <a:pt x="0" y="0"/>
                  </a:moveTo>
                  <a:lnTo>
                    <a:pt x="58263" y="0"/>
                  </a:lnTo>
                  <a:lnTo>
                    <a:pt x="58263" y="176211"/>
                  </a:lnTo>
                  <a:lnTo>
                    <a:pt x="0" y="176211"/>
                  </a:lnTo>
                  <a:close/>
                </a:path>
              </a:pathLst>
            </a:custGeom>
            <a:solidFill>
              <a:srgbClr val="B70D18"/>
            </a:solidFill>
            <a:ln w="141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A2D4C4CC-2C2B-4E4A-BABE-191099A7DF52}"/>
                </a:ext>
              </a:extLst>
            </p:cNvPr>
            <p:cNvGrpSpPr/>
            <p:nvPr/>
          </p:nvGrpSpPr>
          <p:grpSpPr>
            <a:xfrm>
              <a:off x="11130600" y="6339508"/>
              <a:ext cx="697757" cy="333967"/>
              <a:chOff x="11130600" y="6339508"/>
              <a:chExt cx="697757" cy="333967"/>
            </a:xfrm>
            <a:solidFill>
              <a:srgbClr val="B70D18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8693BFF-818B-4A5E-928F-B07A728B5490}"/>
                  </a:ext>
                </a:extLst>
              </p:cNvPr>
              <p:cNvSpPr/>
              <p:nvPr/>
            </p:nvSpPr>
            <p:spPr>
              <a:xfrm>
                <a:off x="11130600" y="6490139"/>
                <a:ext cx="200489" cy="180473"/>
              </a:xfrm>
              <a:custGeom>
                <a:avLst/>
                <a:gdLst>
                  <a:gd name="connsiteX0" fmla="*/ 200368 w 200489"/>
                  <a:gd name="connsiteY0" fmla="*/ 55421 h 180473"/>
                  <a:gd name="connsiteX1" fmla="*/ 108000 w 200489"/>
                  <a:gd name="connsiteY1" fmla="*/ 0 h 180473"/>
                  <a:gd name="connsiteX2" fmla="*/ 0 w 200489"/>
                  <a:gd name="connsiteY2" fmla="*/ 2842 h 180473"/>
                  <a:gd name="connsiteX3" fmla="*/ 0 w 200489"/>
                  <a:gd name="connsiteY3" fmla="*/ 179053 h 180473"/>
                  <a:gd name="connsiteX4" fmla="*/ 52579 w 200489"/>
                  <a:gd name="connsiteY4" fmla="*/ 179053 h 180473"/>
                  <a:gd name="connsiteX5" fmla="*/ 61105 w 200489"/>
                  <a:gd name="connsiteY5" fmla="*/ 38368 h 180473"/>
                  <a:gd name="connsiteX6" fmla="*/ 96632 w 200489"/>
                  <a:gd name="connsiteY6" fmla="*/ 36947 h 180473"/>
                  <a:gd name="connsiteX7" fmla="*/ 136421 w 200489"/>
                  <a:gd name="connsiteY7" fmla="*/ 59684 h 180473"/>
                  <a:gd name="connsiteX8" fmla="*/ 81000 w 200489"/>
                  <a:gd name="connsiteY8" fmla="*/ 90947 h 180473"/>
                  <a:gd name="connsiteX9" fmla="*/ 81000 w 200489"/>
                  <a:gd name="connsiteY9" fmla="*/ 119369 h 180473"/>
                  <a:gd name="connsiteX10" fmla="*/ 137842 w 200489"/>
                  <a:gd name="connsiteY10" fmla="*/ 180474 h 180473"/>
                  <a:gd name="connsiteX11" fmla="*/ 198947 w 200489"/>
                  <a:gd name="connsiteY11" fmla="*/ 180474 h 180473"/>
                  <a:gd name="connsiteX12" fmla="*/ 153474 w 200489"/>
                  <a:gd name="connsiteY12" fmla="*/ 116526 h 180473"/>
                  <a:gd name="connsiteX13" fmla="*/ 200368 w 200489"/>
                  <a:gd name="connsiteY13" fmla="*/ 55421 h 18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0489" h="180473">
                    <a:moveTo>
                      <a:pt x="200368" y="55421"/>
                    </a:moveTo>
                    <a:cubicBezTo>
                      <a:pt x="197526" y="9947"/>
                      <a:pt x="147789" y="1421"/>
                      <a:pt x="108000" y="0"/>
                    </a:cubicBezTo>
                    <a:cubicBezTo>
                      <a:pt x="75316" y="0"/>
                      <a:pt x="0" y="2842"/>
                      <a:pt x="0" y="2842"/>
                    </a:cubicBezTo>
                    <a:lnTo>
                      <a:pt x="0" y="179053"/>
                    </a:lnTo>
                    <a:lnTo>
                      <a:pt x="52579" y="179053"/>
                    </a:lnTo>
                    <a:lnTo>
                      <a:pt x="61105" y="38368"/>
                    </a:lnTo>
                    <a:cubicBezTo>
                      <a:pt x="61105" y="38368"/>
                      <a:pt x="82421" y="36947"/>
                      <a:pt x="96632" y="36947"/>
                    </a:cubicBezTo>
                    <a:cubicBezTo>
                      <a:pt x="119368" y="36947"/>
                      <a:pt x="135000" y="45474"/>
                      <a:pt x="136421" y="59684"/>
                    </a:cubicBezTo>
                    <a:cubicBezTo>
                      <a:pt x="137842" y="73895"/>
                      <a:pt x="132158" y="90947"/>
                      <a:pt x="81000" y="90947"/>
                    </a:cubicBezTo>
                    <a:lnTo>
                      <a:pt x="81000" y="119369"/>
                    </a:lnTo>
                    <a:lnTo>
                      <a:pt x="137842" y="180474"/>
                    </a:lnTo>
                    <a:lnTo>
                      <a:pt x="198947" y="180474"/>
                    </a:lnTo>
                    <a:lnTo>
                      <a:pt x="153474" y="116526"/>
                    </a:lnTo>
                    <a:cubicBezTo>
                      <a:pt x="154895" y="115105"/>
                      <a:pt x="203211" y="102316"/>
                      <a:pt x="200368" y="55421"/>
                    </a:cubicBezTo>
                  </a:path>
                </a:pathLst>
              </a:custGeom>
              <a:solidFill>
                <a:srgbClr val="B70D18"/>
              </a:solidFill>
              <a:ln w="14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B46F5E6-A5F0-4105-B4BA-6AEC5163ACC5}"/>
                  </a:ext>
                </a:extLst>
              </p:cNvPr>
              <p:cNvSpPr/>
              <p:nvPr/>
            </p:nvSpPr>
            <p:spPr>
              <a:xfrm>
                <a:off x="11357968" y="6471666"/>
                <a:ext cx="261473" cy="197526"/>
              </a:xfrm>
              <a:custGeom>
                <a:avLst/>
                <a:gdLst>
                  <a:gd name="connsiteX0" fmla="*/ 176211 w 261473"/>
                  <a:gd name="connsiteY0" fmla="*/ 22737 h 197526"/>
                  <a:gd name="connsiteX1" fmla="*/ 89526 w 261473"/>
                  <a:gd name="connsiteY1" fmla="*/ 22737 h 197526"/>
                  <a:gd name="connsiteX2" fmla="*/ 52579 w 261473"/>
                  <a:gd name="connsiteY2" fmla="*/ 92369 h 197526"/>
                  <a:gd name="connsiteX3" fmla="*/ 1421 w 261473"/>
                  <a:gd name="connsiteY3" fmla="*/ 0 h 197526"/>
                  <a:gd name="connsiteX4" fmla="*/ 0 w 261473"/>
                  <a:gd name="connsiteY4" fmla="*/ 0 h 197526"/>
                  <a:gd name="connsiteX5" fmla="*/ 0 w 261473"/>
                  <a:gd name="connsiteY5" fmla="*/ 75316 h 197526"/>
                  <a:gd name="connsiteX6" fmla="*/ 32684 w 261473"/>
                  <a:gd name="connsiteY6" fmla="*/ 135000 h 197526"/>
                  <a:gd name="connsiteX7" fmla="*/ 2842 w 261473"/>
                  <a:gd name="connsiteY7" fmla="*/ 197527 h 197526"/>
                  <a:gd name="connsiteX8" fmla="*/ 59684 w 261473"/>
                  <a:gd name="connsiteY8" fmla="*/ 197527 h 197526"/>
                  <a:gd name="connsiteX9" fmla="*/ 78158 w 261473"/>
                  <a:gd name="connsiteY9" fmla="*/ 163421 h 197526"/>
                  <a:gd name="connsiteX10" fmla="*/ 78158 w 261473"/>
                  <a:gd name="connsiteY10" fmla="*/ 163421 h 197526"/>
                  <a:gd name="connsiteX11" fmla="*/ 133579 w 261473"/>
                  <a:gd name="connsiteY11" fmla="*/ 173369 h 197526"/>
                  <a:gd name="connsiteX12" fmla="*/ 133579 w 261473"/>
                  <a:gd name="connsiteY12" fmla="*/ 123632 h 197526"/>
                  <a:gd name="connsiteX13" fmla="*/ 102316 w 261473"/>
                  <a:gd name="connsiteY13" fmla="*/ 117948 h 197526"/>
                  <a:gd name="connsiteX14" fmla="*/ 130737 w 261473"/>
                  <a:gd name="connsiteY14" fmla="*/ 66790 h 197526"/>
                  <a:gd name="connsiteX15" fmla="*/ 204632 w 261473"/>
                  <a:gd name="connsiteY15" fmla="*/ 197527 h 197526"/>
                  <a:gd name="connsiteX16" fmla="*/ 261474 w 261473"/>
                  <a:gd name="connsiteY16" fmla="*/ 197527 h 197526"/>
                  <a:gd name="connsiteX17" fmla="*/ 217421 w 261473"/>
                  <a:gd name="connsiteY17" fmla="*/ 105158 h 197526"/>
                  <a:gd name="connsiteX18" fmla="*/ 176211 w 261473"/>
                  <a:gd name="connsiteY18" fmla="*/ 22737 h 19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1473" h="197526">
                    <a:moveTo>
                      <a:pt x="176211" y="22737"/>
                    </a:moveTo>
                    <a:lnTo>
                      <a:pt x="89526" y="22737"/>
                    </a:lnTo>
                    <a:cubicBezTo>
                      <a:pt x="89526" y="22737"/>
                      <a:pt x="81000" y="35526"/>
                      <a:pt x="52579" y="92369"/>
                    </a:cubicBezTo>
                    <a:cubicBezTo>
                      <a:pt x="14211" y="61105"/>
                      <a:pt x="4263" y="19895"/>
                      <a:pt x="1421" y="0"/>
                    </a:cubicBezTo>
                    <a:lnTo>
                      <a:pt x="0" y="0"/>
                    </a:lnTo>
                    <a:lnTo>
                      <a:pt x="0" y="75316"/>
                    </a:lnTo>
                    <a:cubicBezTo>
                      <a:pt x="0" y="75316"/>
                      <a:pt x="5684" y="108000"/>
                      <a:pt x="32684" y="135000"/>
                    </a:cubicBezTo>
                    <a:cubicBezTo>
                      <a:pt x="7105" y="187579"/>
                      <a:pt x="2842" y="197527"/>
                      <a:pt x="2842" y="197527"/>
                    </a:cubicBezTo>
                    <a:lnTo>
                      <a:pt x="59684" y="197527"/>
                    </a:lnTo>
                    <a:lnTo>
                      <a:pt x="78158" y="163421"/>
                    </a:lnTo>
                    <a:cubicBezTo>
                      <a:pt x="78158" y="163421"/>
                      <a:pt x="78158" y="163421"/>
                      <a:pt x="78158" y="163421"/>
                    </a:cubicBezTo>
                    <a:cubicBezTo>
                      <a:pt x="106579" y="173369"/>
                      <a:pt x="133579" y="173369"/>
                      <a:pt x="133579" y="173369"/>
                    </a:cubicBezTo>
                    <a:lnTo>
                      <a:pt x="133579" y="123632"/>
                    </a:lnTo>
                    <a:cubicBezTo>
                      <a:pt x="133579" y="123632"/>
                      <a:pt x="120789" y="123632"/>
                      <a:pt x="102316" y="117948"/>
                    </a:cubicBezTo>
                    <a:lnTo>
                      <a:pt x="130737" y="66790"/>
                    </a:lnTo>
                    <a:lnTo>
                      <a:pt x="204632" y="197527"/>
                    </a:lnTo>
                    <a:lnTo>
                      <a:pt x="261474" y="197527"/>
                    </a:lnTo>
                    <a:cubicBezTo>
                      <a:pt x="261474" y="197527"/>
                      <a:pt x="254368" y="180474"/>
                      <a:pt x="217421" y="105158"/>
                    </a:cubicBezTo>
                    <a:cubicBezTo>
                      <a:pt x="184737" y="35526"/>
                      <a:pt x="176211" y="22737"/>
                      <a:pt x="176211" y="22737"/>
                    </a:cubicBezTo>
                  </a:path>
                </a:pathLst>
              </a:custGeom>
              <a:solidFill>
                <a:srgbClr val="B70D18"/>
              </a:solidFill>
              <a:ln w="14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D2B355B-A69B-4385-9164-C01A9C7BD298}"/>
                  </a:ext>
                </a:extLst>
              </p:cNvPr>
              <p:cNvSpPr/>
              <p:nvPr/>
            </p:nvSpPr>
            <p:spPr>
              <a:xfrm>
                <a:off x="11636494" y="6485648"/>
                <a:ext cx="191863" cy="187826"/>
              </a:xfrm>
              <a:custGeom>
                <a:avLst/>
                <a:gdLst>
                  <a:gd name="connsiteX0" fmla="*/ 95211 w 191863"/>
                  <a:gd name="connsiteY0" fmla="*/ 69860 h 187826"/>
                  <a:gd name="connsiteX1" fmla="*/ 66789 w 191863"/>
                  <a:gd name="connsiteY1" fmla="*/ 55649 h 187826"/>
                  <a:gd name="connsiteX2" fmla="*/ 110842 w 191863"/>
                  <a:gd name="connsiteY2" fmla="*/ 40018 h 187826"/>
                  <a:gd name="connsiteX3" fmla="*/ 180474 w 191863"/>
                  <a:gd name="connsiteY3" fmla="*/ 45702 h 187826"/>
                  <a:gd name="connsiteX4" fmla="*/ 180474 w 191863"/>
                  <a:gd name="connsiteY4" fmla="*/ 4491 h 187826"/>
                  <a:gd name="connsiteX5" fmla="*/ 90947 w 191863"/>
                  <a:gd name="connsiteY5" fmla="*/ 228 h 187826"/>
                  <a:gd name="connsiteX6" fmla="*/ 0 w 191863"/>
                  <a:gd name="connsiteY6" fmla="*/ 59912 h 187826"/>
                  <a:gd name="connsiteX7" fmla="*/ 105158 w 191863"/>
                  <a:gd name="connsiteY7" fmla="*/ 119597 h 187826"/>
                  <a:gd name="connsiteX8" fmla="*/ 129316 w 191863"/>
                  <a:gd name="connsiteY8" fmla="*/ 130965 h 187826"/>
                  <a:gd name="connsiteX9" fmla="*/ 73895 w 191863"/>
                  <a:gd name="connsiteY9" fmla="*/ 146597 h 187826"/>
                  <a:gd name="connsiteX10" fmla="*/ 7105 w 191863"/>
                  <a:gd name="connsiteY10" fmla="*/ 138070 h 187826"/>
                  <a:gd name="connsiteX11" fmla="*/ 7105 w 191863"/>
                  <a:gd name="connsiteY11" fmla="*/ 182123 h 187826"/>
                  <a:gd name="connsiteX12" fmla="*/ 89526 w 191863"/>
                  <a:gd name="connsiteY12" fmla="*/ 187807 h 187826"/>
                  <a:gd name="connsiteX13" fmla="*/ 191842 w 191863"/>
                  <a:gd name="connsiteY13" fmla="*/ 128123 h 187826"/>
                  <a:gd name="connsiteX14" fmla="*/ 95211 w 191863"/>
                  <a:gd name="connsiteY14" fmla="*/ 69860 h 18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1863" h="187826">
                    <a:moveTo>
                      <a:pt x="95211" y="69860"/>
                    </a:moveTo>
                    <a:cubicBezTo>
                      <a:pt x="76737" y="68439"/>
                      <a:pt x="66789" y="64176"/>
                      <a:pt x="66789" y="55649"/>
                    </a:cubicBezTo>
                    <a:cubicBezTo>
                      <a:pt x="66789" y="44281"/>
                      <a:pt x="81000" y="40018"/>
                      <a:pt x="110842" y="40018"/>
                    </a:cubicBezTo>
                    <a:cubicBezTo>
                      <a:pt x="140684" y="40018"/>
                      <a:pt x="180474" y="45702"/>
                      <a:pt x="180474" y="45702"/>
                    </a:cubicBezTo>
                    <a:lnTo>
                      <a:pt x="180474" y="4491"/>
                    </a:lnTo>
                    <a:cubicBezTo>
                      <a:pt x="180474" y="4491"/>
                      <a:pt x="135000" y="-1193"/>
                      <a:pt x="90947" y="228"/>
                    </a:cubicBezTo>
                    <a:cubicBezTo>
                      <a:pt x="75316" y="228"/>
                      <a:pt x="0" y="228"/>
                      <a:pt x="0" y="59912"/>
                    </a:cubicBezTo>
                    <a:cubicBezTo>
                      <a:pt x="0" y="116755"/>
                      <a:pt x="73895" y="118176"/>
                      <a:pt x="105158" y="119597"/>
                    </a:cubicBezTo>
                    <a:cubicBezTo>
                      <a:pt x="116526" y="119597"/>
                      <a:pt x="129316" y="122439"/>
                      <a:pt x="129316" y="130965"/>
                    </a:cubicBezTo>
                    <a:cubicBezTo>
                      <a:pt x="130737" y="143755"/>
                      <a:pt x="108000" y="146597"/>
                      <a:pt x="73895" y="146597"/>
                    </a:cubicBezTo>
                    <a:cubicBezTo>
                      <a:pt x="39789" y="146597"/>
                      <a:pt x="7105" y="138070"/>
                      <a:pt x="7105" y="138070"/>
                    </a:cubicBezTo>
                    <a:lnTo>
                      <a:pt x="7105" y="182123"/>
                    </a:lnTo>
                    <a:cubicBezTo>
                      <a:pt x="7105" y="182123"/>
                      <a:pt x="54000" y="187807"/>
                      <a:pt x="89526" y="187807"/>
                    </a:cubicBezTo>
                    <a:cubicBezTo>
                      <a:pt x="105158" y="187807"/>
                      <a:pt x="193263" y="190649"/>
                      <a:pt x="191842" y="128123"/>
                    </a:cubicBezTo>
                    <a:cubicBezTo>
                      <a:pt x="193263" y="64176"/>
                      <a:pt x="122211" y="71281"/>
                      <a:pt x="95211" y="69860"/>
                    </a:cubicBezTo>
                  </a:path>
                </a:pathLst>
              </a:custGeom>
              <a:solidFill>
                <a:srgbClr val="B70D18"/>
              </a:solidFill>
              <a:ln w="14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221DD12-4B4F-4911-85F2-7657655003F6}"/>
                  </a:ext>
                </a:extLst>
              </p:cNvPr>
              <p:cNvSpPr/>
              <p:nvPr/>
            </p:nvSpPr>
            <p:spPr>
              <a:xfrm>
                <a:off x="11392023" y="6339508"/>
                <a:ext cx="100945" cy="137842"/>
              </a:xfrm>
              <a:custGeom>
                <a:avLst/>
                <a:gdLst>
                  <a:gd name="connsiteX0" fmla="*/ 4314 w 100945"/>
                  <a:gd name="connsiteY0" fmla="*/ 137842 h 137842"/>
                  <a:gd name="connsiteX1" fmla="*/ 100945 w 100945"/>
                  <a:gd name="connsiteY1" fmla="*/ 55421 h 137842"/>
                  <a:gd name="connsiteX2" fmla="*/ 100945 w 100945"/>
                  <a:gd name="connsiteY2" fmla="*/ 0 h 137842"/>
                  <a:gd name="connsiteX3" fmla="*/ 51 w 100945"/>
                  <a:gd name="connsiteY3" fmla="*/ 109421 h 137842"/>
                  <a:gd name="connsiteX4" fmla="*/ 4314 w 100945"/>
                  <a:gd name="connsiteY4" fmla="*/ 137842 h 137842"/>
                  <a:gd name="connsiteX5" fmla="*/ 4314 w 100945"/>
                  <a:gd name="connsiteY5" fmla="*/ 137842 h 13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45" h="137842">
                    <a:moveTo>
                      <a:pt x="4314" y="137842"/>
                    </a:moveTo>
                    <a:cubicBezTo>
                      <a:pt x="11419" y="99474"/>
                      <a:pt x="49787" y="56842"/>
                      <a:pt x="100945" y="55421"/>
                    </a:cubicBezTo>
                    <a:lnTo>
                      <a:pt x="100945" y="0"/>
                    </a:lnTo>
                    <a:cubicBezTo>
                      <a:pt x="27051" y="8526"/>
                      <a:pt x="-1370" y="72474"/>
                      <a:pt x="51" y="109421"/>
                    </a:cubicBezTo>
                    <a:cubicBezTo>
                      <a:pt x="51" y="119369"/>
                      <a:pt x="1472" y="129316"/>
                      <a:pt x="4314" y="137842"/>
                    </a:cubicBezTo>
                    <a:lnTo>
                      <a:pt x="4314" y="137842"/>
                    </a:lnTo>
                    <a:close/>
                  </a:path>
                </a:pathLst>
              </a:custGeom>
              <a:solidFill>
                <a:srgbClr val="B70D18"/>
              </a:solidFill>
              <a:ln w="141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EAF4C72-F900-4059-9C84-2813E8024B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899611" cy="192282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42F63370-8532-4D34-9446-E54D6CC8C1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97463" y="0"/>
            <a:ext cx="2899611" cy="192282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171A715E-F61B-4612-B801-1A94422B82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2389" y="0"/>
            <a:ext cx="2899611" cy="192282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EB3AB690-E499-4D45-A7C5-BDF760163E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4926" y="0"/>
            <a:ext cx="2899611" cy="192282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0DC306A9-D475-4FEB-A51C-B49BDF1675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120513"/>
            <a:ext cx="2899611" cy="192282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B6329C3A-A9AF-419A-B247-3089AE0F22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97463" y="2120513"/>
            <a:ext cx="2899611" cy="192282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F11B47FB-3100-49F0-8967-F6148B9AA7B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92389" y="2120513"/>
            <a:ext cx="2899611" cy="192282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E4CD6A19-31A7-4B97-967B-C1BACF39AE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94926" y="2120513"/>
            <a:ext cx="2899611" cy="192282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FBF60AD9-F665-408B-A07D-3DA9848947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241025"/>
            <a:ext cx="2899611" cy="192282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DEA30BE2-219A-43AF-BF54-8195F9E3A8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97463" y="4241025"/>
            <a:ext cx="2899611" cy="192282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85B17022-B96A-4BA4-B52D-1737627682A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92389" y="4241025"/>
            <a:ext cx="2899611" cy="192282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3D74F5FE-7F34-46A1-8FEF-A8ADA2AC5B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94926" y="4241025"/>
            <a:ext cx="2899611" cy="192282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da-DK" sz="1600" dirty="0" err="1"/>
              <a:t>Click</a:t>
            </a:r>
            <a:r>
              <a:rPr lang="da-DK" sz="1600" dirty="0"/>
              <a:t> to </a:t>
            </a:r>
            <a:r>
              <a:rPr lang="da-DK" sz="1600" dirty="0" err="1"/>
              <a:t>insert</a:t>
            </a:r>
            <a:r>
              <a:rPr lang="da-DK" sz="1600" dirty="0"/>
              <a:t> image</a:t>
            </a:r>
          </a:p>
          <a:p>
            <a:endParaRPr lang="da-DK" sz="1600" dirty="0"/>
          </a:p>
          <a:p>
            <a:endParaRPr lang="da-DK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2178E2D9-12FA-44EB-9399-062F9145CF1E}"/>
              </a:ext>
            </a:extLst>
          </p:cNvPr>
          <p:cNvSpPr txBox="1">
            <a:spLocks/>
          </p:cNvSpPr>
          <p:nvPr/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z="800" smtClean="0">
                <a:solidFill>
                  <a:schemeClr val="tx1"/>
                </a:solidFill>
              </a:rPr>
              <a:pPr/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55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1" pos="1825" userDrawn="1">
          <p15:clr>
            <a:srgbClr val="A4A3A4"/>
          </p15:clr>
        </p15:guide>
        <p15:guide id="12" pos="1950" userDrawn="1">
          <p15:clr>
            <a:srgbClr val="A4A3A4"/>
          </p15:clr>
        </p15:guide>
        <p15:guide id="13" pos="3775" userDrawn="1">
          <p15:clr>
            <a:srgbClr val="A4A3A4"/>
          </p15:clr>
        </p15:guide>
        <p15:guide id="14" pos="3902" userDrawn="1">
          <p15:clr>
            <a:srgbClr val="A4A3A4"/>
          </p15:clr>
        </p15:guide>
        <p15:guide id="15" pos="5728" userDrawn="1">
          <p15:clr>
            <a:srgbClr val="A4A3A4"/>
          </p15:clr>
        </p15:guide>
        <p15:guide id="16" pos="5852" userDrawn="1">
          <p15:clr>
            <a:srgbClr val="A4A3A4"/>
          </p15:clr>
        </p15:guide>
        <p15:guide id="17" orient="horz" pos="1335" userDrawn="1">
          <p15:clr>
            <a:srgbClr val="A4A3A4"/>
          </p15:clr>
        </p15:guide>
        <p15:guide id="18" orient="horz" pos="1210" userDrawn="1">
          <p15:clr>
            <a:srgbClr val="A4A3A4"/>
          </p15:clr>
        </p15:guide>
        <p15:guide id="19" orient="horz" pos="2546" userDrawn="1">
          <p15:clr>
            <a:srgbClr val="A4A3A4"/>
          </p15:clr>
        </p15:guide>
        <p15:guide id="20" orient="horz" pos="2671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7A650-4712-4097-931A-5EE2BCDC401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819650" y="0"/>
            <a:ext cx="7372350" cy="685800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and insert image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EBFBEB-1222-4E81-B4BC-C71DBAB2D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1"/>
            <a:ext cx="4305600" cy="1014986"/>
          </a:xfrm>
          <a:prstGeom prst="rect">
            <a:avLst/>
          </a:prstGeom>
        </p:spPr>
        <p:txBody>
          <a:bodyPr lIns="72000" tIns="36000" rIns="72000" bIns="36000" anchor="b"/>
          <a:lstStyle>
            <a:lvl1pPr>
              <a:defRPr sz="3000"/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0E74145-CF5A-4071-A2BE-2C6FA63A35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822030"/>
            <a:ext cx="4305600" cy="4337841"/>
          </a:xfrm>
        </p:spPr>
        <p:txBody>
          <a:bodyPr lIns="72000" tIns="36000" rIns="72000" bIns="3600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078D9B-5AAD-45B7-BF17-A69402EF4FD5}"/>
              </a:ext>
            </a:extLst>
          </p:cNvPr>
          <p:cNvCxnSpPr/>
          <p:nvPr/>
        </p:nvCxnSpPr>
        <p:spPr>
          <a:xfrm flipH="1">
            <a:off x="360000" y="1534303"/>
            <a:ext cx="2520000" cy="0"/>
          </a:xfrm>
          <a:prstGeom prst="line">
            <a:avLst/>
          </a:prstGeom>
          <a:ln w="920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ogo on top">
            <a:extLst>
              <a:ext uri="{FF2B5EF4-FFF2-40B4-BE49-F238E27FC236}">
                <a16:creationId xmlns:a16="http://schemas.microsoft.com/office/drawing/2014/main" id="{6DF414E4-381E-49EB-AE58-12043C54FDC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0753200" y="6339600"/>
            <a:ext cx="1080000" cy="340069"/>
          </a:xfrm>
          <a:custGeom>
            <a:avLst/>
            <a:gdLst>
              <a:gd name="connsiteX0" fmla="*/ 968375 w 3876676"/>
              <a:gd name="connsiteY0" fmla="*/ 557213 h 1212806"/>
              <a:gd name="connsiteX1" fmla="*/ 1176338 w 3876676"/>
              <a:gd name="connsiteY1" fmla="*/ 557213 h 1212806"/>
              <a:gd name="connsiteX2" fmla="*/ 1176338 w 3876676"/>
              <a:gd name="connsiteY2" fmla="*/ 1193801 h 1212806"/>
              <a:gd name="connsiteX3" fmla="*/ 968375 w 3876676"/>
              <a:gd name="connsiteY3" fmla="*/ 1193801 h 1212806"/>
              <a:gd name="connsiteX4" fmla="*/ 0 w 3876676"/>
              <a:gd name="connsiteY4" fmla="*/ 557213 h 1212806"/>
              <a:gd name="connsiteX5" fmla="*/ 239712 w 3876676"/>
              <a:gd name="connsiteY5" fmla="*/ 557213 h 1212806"/>
              <a:gd name="connsiteX6" fmla="*/ 561975 w 3876676"/>
              <a:gd name="connsiteY6" fmla="*/ 893763 h 1212806"/>
              <a:gd name="connsiteX7" fmla="*/ 581025 w 3876676"/>
              <a:gd name="connsiteY7" fmla="*/ 560388 h 1212806"/>
              <a:gd name="connsiteX8" fmla="*/ 782638 w 3876676"/>
              <a:gd name="connsiteY8" fmla="*/ 560388 h 1212806"/>
              <a:gd name="connsiteX9" fmla="*/ 782638 w 3876676"/>
              <a:gd name="connsiteY9" fmla="*/ 1193801 h 1212806"/>
              <a:gd name="connsiteX10" fmla="*/ 590550 w 3876676"/>
              <a:gd name="connsiteY10" fmla="*/ 1193801 h 1212806"/>
              <a:gd name="connsiteX11" fmla="*/ 214312 w 3876676"/>
              <a:gd name="connsiteY11" fmla="*/ 811213 h 1212806"/>
              <a:gd name="connsiteX12" fmla="*/ 192087 w 3876676"/>
              <a:gd name="connsiteY12" fmla="*/ 1193801 h 1212806"/>
              <a:gd name="connsiteX13" fmla="*/ 0 w 3876676"/>
              <a:gd name="connsiteY13" fmla="*/ 1193801 h 1212806"/>
              <a:gd name="connsiteX14" fmla="*/ 1748787 w 3876676"/>
              <a:gd name="connsiteY14" fmla="*/ 547727 h 1212806"/>
              <a:gd name="connsiteX15" fmla="*/ 2081150 w 3876676"/>
              <a:gd name="connsiteY15" fmla="*/ 743800 h 1212806"/>
              <a:gd name="connsiteX16" fmla="*/ 1918165 w 3876676"/>
              <a:gd name="connsiteY16" fmla="*/ 962372 h 1212806"/>
              <a:gd name="connsiteX17" fmla="*/ 2081150 w 3876676"/>
              <a:gd name="connsiteY17" fmla="*/ 1193801 h 1212806"/>
              <a:gd name="connsiteX18" fmla="*/ 1860640 w 3876676"/>
              <a:gd name="connsiteY18" fmla="*/ 1193801 h 1212806"/>
              <a:gd name="connsiteX19" fmla="*/ 1656109 w 3876676"/>
              <a:gd name="connsiteY19" fmla="*/ 972015 h 1212806"/>
              <a:gd name="connsiteX20" fmla="*/ 1656109 w 3876676"/>
              <a:gd name="connsiteY20" fmla="*/ 872371 h 1212806"/>
              <a:gd name="connsiteX21" fmla="*/ 1854249 w 3876676"/>
              <a:gd name="connsiteY21" fmla="*/ 756657 h 1212806"/>
              <a:gd name="connsiteX22" fmla="*/ 1710438 w 3876676"/>
              <a:gd name="connsiteY22" fmla="*/ 676299 h 1212806"/>
              <a:gd name="connsiteX23" fmla="*/ 1582606 w 3876676"/>
              <a:gd name="connsiteY23" fmla="*/ 682728 h 1212806"/>
              <a:gd name="connsiteX24" fmla="*/ 1550648 w 3876676"/>
              <a:gd name="connsiteY24" fmla="*/ 1193801 h 1212806"/>
              <a:gd name="connsiteX25" fmla="*/ 1358900 w 3876676"/>
              <a:gd name="connsiteY25" fmla="*/ 1193801 h 1212806"/>
              <a:gd name="connsiteX26" fmla="*/ 1358900 w 3876676"/>
              <a:gd name="connsiteY26" fmla="*/ 557370 h 1212806"/>
              <a:gd name="connsiteX27" fmla="*/ 1748787 w 3876676"/>
              <a:gd name="connsiteY27" fmla="*/ 547727 h 1212806"/>
              <a:gd name="connsiteX28" fmla="*/ 3505842 w 3876676"/>
              <a:gd name="connsiteY28" fmla="*/ 533444 h 1212806"/>
              <a:gd name="connsiteX29" fmla="*/ 3831920 w 3876676"/>
              <a:gd name="connsiteY29" fmla="*/ 549540 h 1212806"/>
              <a:gd name="connsiteX30" fmla="*/ 3831920 w 3876676"/>
              <a:gd name="connsiteY30" fmla="*/ 697618 h 1212806"/>
              <a:gd name="connsiteX31" fmla="*/ 3579369 w 3876676"/>
              <a:gd name="connsiteY31" fmla="*/ 675085 h 1212806"/>
              <a:gd name="connsiteX32" fmla="*/ 3419527 w 3876676"/>
              <a:gd name="connsiteY32" fmla="*/ 729809 h 1212806"/>
              <a:gd name="connsiteX33" fmla="*/ 3521826 w 3876676"/>
              <a:gd name="connsiteY33" fmla="*/ 778096 h 1212806"/>
              <a:gd name="connsiteX34" fmla="*/ 3876676 w 3876676"/>
              <a:gd name="connsiteY34" fmla="*/ 996994 h 1212806"/>
              <a:gd name="connsiteX35" fmla="*/ 3505842 w 3876676"/>
              <a:gd name="connsiteY35" fmla="*/ 1212674 h 1212806"/>
              <a:gd name="connsiteX36" fmla="*/ 3208535 w 3876676"/>
              <a:gd name="connsiteY36" fmla="*/ 1193359 h 1212806"/>
              <a:gd name="connsiteX37" fmla="*/ 3208535 w 3876676"/>
              <a:gd name="connsiteY37" fmla="*/ 1032404 h 1212806"/>
              <a:gd name="connsiteX38" fmla="*/ 3451495 w 3876676"/>
              <a:gd name="connsiteY38" fmla="*/ 1064595 h 1212806"/>
              <a:gd name="connsiteX39" fmla="*/ 3649700 w 3876676"/>
              <a:gd name="connsiteY39" fmla="*/ 1006652 h 1212806"/>
              <a:gd name="connsiteX40" fmla="*/ 3560188 w 3876676"/>
              <a:gd name="connsiteY40" fmla="*/ 964803 h 1212806"/>
              <a:gd name="connsiteX41" fmla="*/ 3179763 w 3876676"/>
              <a:gd name="connsiteY41" fmla="*/ 749124 h 1212806"/>
              <a:gd name="connsiteX42" fmla="*/ 3505842 w 3876676"/>
              <a:gd name="connsiteY42" fmla="*/ 533444 h 1212806"/>
              <a:gd name="connsiteX43" fmla="*/ 2179638 w 3876676"/>
              <a:gd name="connsiteY43" fmla="*/ 476250 h 1212806"/>
              <a:gd name="connsiteX44" fmla="*/ 2182834 w 3876676"/>
              <a:gd name="connsiteY44" fmla="*/ 476250 h 1212806"/>
              <a:gd name="connsiteX45" fmla="*/ 2368233 w 3876676"/>
              <a:gd name="connsiteY45" fmla="*/ 810892 h 1212806"/>
              <a:gd name="connsiteX46" fmla="*/ 2499290 w 3876676"/>
              <a:gd name="connsiteY46" fmla="*/ 556693 h 1212806"/>
              <a:gd name="connsiteX47" fmla="*/ 2812550 w 3876676"/>
              <a:gd name="connsiteY47" fmla="*/ 556693 h 1212806"/>
              <a:gd name="connsiteX48" fmla="*/ 2962787 w 3876676"/>
              <a:gd name="connsiteY48" fmla="*/ 855940 h 1212806"/>
              <a:gd name="connsiteX49" fmla="*/ 3122613 w 3876676"/>
              <a:gd name="connsiteY49" fmla="*/ 1193800 h 1212806"/>
              <a:gd name="connsiteX50" fmla="*/ 2918035 w 3876676"/>
              <a:gd name="connsiteY50" fmla="*/ 1193800 h 1212806"/>
              <a:gd name="connsiteX51" fmla="*/ 2652724 w 3876676"/>
              <a:gd name="connsiteY51" fmla="*/ 720796 h 1212806"/>
              <a:gd name="connsiteX52" fmla="*/ 2550435 w 3876676"/>
              <a:gd name="connsiteY52" fmla="*/ 907424 h 1212806"/>
              <a:gd name="connsiteX53" fmla="*/ 2662313 w 3876676"/>
              <a:gd name="connsiteY53" fmla="*/ 926730 h 1212806"/>
              <a:gd name="connsiteX54" fmla="*/ 2662313 w 3876676"/>
              <a:gd name="connsiteY54" fmla="*/ 1103704 h 1212806"/>
              <a:gd name="connsiteX55" fmla="*/ 2460932 w 3876676"/>
              <a:gd name="connsiteY55" fmla="*/ 1068309 h 1212806"/>
              <a:gd name="connsiteX56" fmla="*/ 2393805 w 3876676"/>
              <a:gd name="connsiteY56" fmla="*/ 1193800 h 1212806"/>
              <a:gd name="connsiteX57" fmla="*/ 2189227 w 3876676"/>
              <a:gd name="connsiteY57" fmla="*/ 1193800 h 1212806"/>
              <a:gd name="connsiteX58" fmla="*/ 2294713 w 3876676"/>
              <a:gd name="connsiteY58" fmla="*/ 965343 h 1212806"/>
              <a:gd name="connsiteX59" fmla="*/ 2179638 w 3876676"/>
              <a:gd name="connsiteY59" fmla="*/ 749756 h 1212806"/>
              <a:gd name="connsiteX60" fmla="*/ 2179638 w 3876676"/>
              <a:gd name="connsiteY60" fmla="*/ 476250 h 1212806"/>
              <a:gd name="connsiteX61" fmla="*/ 2665413 w 3876676"/>
              <a:gd name="connsiteY61" fmla="*/ 0 h 1212806"/>
              <a:gd name="connsiteX62" fmla="*/ 2665413 w 3876676"/>
              <a:gd name="connsiteY62" fmla="*/ 199390 h 1212806"/>
              <a:gd name="connsiteX63" fmla="*/ 2313126 w 3876676"/>
              <a:gd name="connsiteY63" fmla="*/ 498475 h 1212806"/>
              <a:gd name="connsiteX64" fmla="*/ 2300315 w 3876676"/>
              <a:gd name="connsiteY64" fmla="*/ 395564 h 1212806"/>
              <a:gd name="connsiteX65" fmla="*/ 2665413 w 3876676"/>
              <a:gd name="connsiteY65" fmla="*/ 0 h 12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76676" h="1212806">
                <a:moveTo>
                  <a:pt x="968375" y="557213"/>
                </a:moveTo>
                <a:lnTo>
                  <a:pt x="1176338" y="557213"/>
                </a:lnTo>
                <a:lnTo>
                  <a:pt x="1176338" y="1193801"/>
                </a:lnTo>
                <a:lnTo>
                  <a:pt x="968375" y="1193801"/>
                </a:lnTo>
                <a:close/>
                <a:moveTo>
                  <a:pt x="0" y="557213"/>
                </a:moveTo>
                <a:lnTo>
                  <a:pt x="239712" y="557213"/>
                </a:lnTo>
                <a:lnTo>
                  <a:pt x="561975" y="893763"/>
                </a:lnTo>
                <a:lnTo>
                  <a:pt x="581025" y="560388"/>
                </a:lnTo>
                <a:lnTo>
                  <a:pt x="782638" y="560388"/>
                </a:lnTo>
                <a:lnTo>
                  <a:pt x="782638" y="1193801"/>
                </a:lnTo>
                <a:lnTo>
                  <a:pt x="590550" y="1193801"/>
                </a:lnTo>
                <a:lnTo>
                  <a:pt x="214312" y="811213"/>
                </a:lnTo>
                <a:lnTo>
                  <a:pt x="192087" y="1193801"/>
                </a:lnTo>
                <a:lnTo>
                  <a:pt x="0" y="1193801"/>
                </a:lnTo>
                <a:close/>
                <a:moveTo>
                  <a:pt x="1748787" y="547727"/>
                </a:moveTo>
                <a:cubicBezTo>
                  <a:pt x="1892598" y="547727"/>
                  <a:pt x="2068367" y="583085"/>
                  <a:pt x="2081150" y="743800"/>
                </a:cubicBezTo>
                <a:cubicBezTo>
                  <a:pt x="2090738" y="917372"/>
                  <a:pt x="1918165" y="962372"/>
                  <a:pt x="1918165" y="962372"/>
                </a:cubicBezTo>
                <a:cubicBezTo>
                  <a:pt x="1918165" y="962372"/>
                  <a:pt x="1918165" y="962372"/>
                  <a:pt x="2081150" y="1193801"/>
                </a:cubicBezTo>
                <a:cubicBezTo>
                  <a:pt x="2081150" y="1193801"/>
                  <a:pt x="2081150" y="1193801"/>
                  <a:pt x="1860640" y="1193801"/>
                </a:cubicBezTo>
                <a:cubicBezTo>
                  <a:pt x="1860640" y="1193801"/>
                  <a:pt x="1860640" y="1193801"/>
                  <a:pt x="1656109" y="972015"/>
                </a:cubicBezTo>
                <a:cubicBezTo>
                  <a:pt x="1656109" y="972015"/>
                  <a:pt x="1656109" y="972015"/>
                  <a:pt x="1656109" y="872371"/>
                </a:cubicBezTo>
                <a:cubicBezTo>
                  <a:pt x="1838270" y="872371"/>
                  <a:pt x="1857444" y="811300"/>
                  <a:pt x="1854249" y="756657"/>
                </a:cubicBezTo>
                <a:cubicBezTo>
                  <a:pt x="1851053" y="705228"/>
                  <a:pt x="1790333" y="676299"/>
                  <a:pt x="1710438" y="676299"/>
                </a:cubicBezTo>
                <a:cubicBezTo>
                  <a:pt x="1659305" y="676299"/>
                  <a:pt x="1582606" y="682728"/>
                  <a:pt x="1582606" y="682728"/>
                </a:cubicBezTo>
                <a:cubicBezTo>
                  <a:pt x="1582606" y="682728"/>
                  <a:pt x="1582606" y="682728"/>
                  <a:pt x="1550648" y="1193801"/>
                </a:cubicBezTo>
                <a:cubicBezTo>
                  <a:pt x="1550648" y="1193801"/>
                  <a:pt x="1550648" y="1193801"/>
                  <a:pt x="1358900" y="1193801"/>
                </a:cubicBezTo>
                <a:cubicBezTo>
                  <a:pt x="1358900" y="1193801"/>
                  <a:pt x="1358900" y="1193801"/>
                  <a:pt x="1358900" y="557370"/>
                </a:cubicBezTo>
                <a:cubicBezTo>
                  <a:pt x="1358900" y="557370"/>
                  <a:pt x="1633738" y="544513"/>
                  <a:pt x="1748787" y="547727"/>
                </a:cubicBezTo>
                <a:close/>
                <a:moveTo>
                  <a:pt x="3505842" y="533444"/>
                </a:moveTo>
                <a:cubicBezTo>
                  <a:pt x="3668881" y="530225"/>
                  <a:pt x="3831920" y="549540"/>
                  <a:pt x="3831920" y="549540"/>
                </a:cubicBezTo>
                <a:cubicBezTo>
                  <a:pt x="3831920" y="549540"/>
                  <a:pt x="3831920" y="549540"/>
                  <a:pt x="3831920" y="697618"/>
                </a:cubicBezTo>
                <a:cubicBezTo>
                  <a:pt x="3831920" y="697618"/>
                  <a:pt x="3688062" y="675085"/>
                  <a:pt x="3579369" y="675085"/>
                </a:cubicBezTo>
                <a:cubicBezTo>
                  <a:pt x="3470676" y="675085"/>
                  <a:pt x="3416330" y="687961"/>
                  <a:pt x="3419527" y="729809"/>
                </a:cubicBezTo>
                <a:cubicBezTo>
                  <a:pt x="3419527" y="758781"/>
                  <a:pt x="3454692" y="774877"/>
                  <a:pt x="3521826" y="778096"/>
                </a:cubicBezTo>
                <a:cubicBezTo>
                  <a:pt x="3617731" y="784534"/>
                  <a:pt x="3876676" y="762000"/>
                  <a:pt x="3876676" y="996994"/>
                </a:cubicBezTo>
                <a:cubicBezTo>
                  <a:pt x="3876676" y="1225550"/>
                  <a:pt x="3566582" y="1212674"/>
                  <a:pt x="3505842" y="1212674"/>
                </a:cubicBezTo>
                <a:cubicBezTo>
                  <a:pt x="3377968" y="1212674"/>
                  <a:pt x="3208535" y="1193359"/>
                  <a:pt x="3208535" y="1193359"/>
                </a:cubicBezTo>
                <a:cubicBezTo>
                  <a:pt x="3208535" y="1193359"/>
                  <a:pt x="3208535" y="1193359"/>
                  <a:pt x="3208535" y="1032404"/>
                </a:cubicBezTo>
                <a:cubicBezTo>
                  <a:pt x="3208535" y="1032404"/>
                  <a:pt x="3326818" y="1064595"/>
                  <a:pt x="3451495" y="1064595"/>
                </a:cubicBezTo>
                <a:cubicBezTo>
                  <a:pt x="3576172" y="1064595"/>
                  <a:pt x="3656094" y="1054938"/>
                  <a:pt x="3649700" y="1006652"/>
                </a:cubicBezTo>
                <a:cubicBezTo>
                  <a:pt x="3646503" y="974461"/>
                  <a:pt x="3604944" y="964803"/>
                  <a:pt x="3560188" y="964803"/>
                </a:cubicBezTo>
                <a:cubicBezTo>
                  <a:pt x="3448299" y="964803"/>
                  <a:pt x="3182960" y="958365"/>
                  <a:pt x="3179763" y="749124"/>
                </a:cubicBezTo>
                <a:cubicBezTo>
                  <a:pt x="3179763" y="533444"/>
                  <a:pt x="3448299" y="536663"/>
                  <a:pt x="3505842" y="533444"/>
                </a:cubicBezTo>
                <a:close/>
                <a:moveTo>
                  <a:pt x="2179638" y="476250"/>
                </a:moveTo>
                <a:cubicBezTo>
                  <a:pt x="2179638" y="476250"/>
                  <a:pt x="2179638" y="476250"/>
                  <a:pt x="2182834" y="476250"/>
                </a:cubicBezTo>
                <a:cubicBezTo>
                  <a:pt x="2192424" y="547040"/>
                  <a:pt x="2230782" y="695055"/>
                  <a:pt x="2368233" y="810892"/>
                </a:cubicBezTo>
                <a:cubicBezTo>
                  <a:pt x="2467325" y="604959"/>
                  <a:pt x="2499290" y="556693"/>
                  <a:pt x="2499290" y="556693"/>
                </a:cubicBezTo>
                <a:cubicBezTo>
                  <a:pt x="2499290" y="556693"/>
                  <a:pt x="2499290" y="556693"/>
                  <a:pt x="2812550" y="556693"/>
                </a:cubicBezTo>
                <a:cubicBezTo>
                  <a:pt x="2812550" y="556693"/>
                  <a:pt x="2841319" y="604959"/>
                  <a:pt x="2962787" y="855940"/>
                </a:cubicBezTo>
                <a:cubicBezTo>
                  <a:pt x="3097041" y="1132664"/>
                  <a:pt x="3122613" y="1193800"/>
                  <a:pt x="3122613" y="1193800"/>
                </a:cubicBezTo>
                <a:cubicBezTo>
                  <a:pt x="3122613" y="1193800"/>
                  <a:pt x="3122613" y="1193800"/>
                  <a:pt x="2918035" y="1193800"/>
                </a:cubicBezTo>
                <a:cubicBezTo>
                  <a:pt x="2918035" y="1193800"/>
                  <a:pt x="2918035" y="1193800"/>
                  <a:pt x="2652724" y="720796"/>
                </a:cubicBezTo>
                <a:cubicBezTo>
                  <a:pt x="2652724" y="720796"/>
                  <a:pt x="2652724" y="720796"/>
                  <a:pt x="2550435" y="907424"/>
                </a:cubicBezTo>
                <a:cubicBezTo>
                  <a:pt x="2617562" y="929948"/>
                  <a:pt x="2662313" y="926730"/>
                  <a:pt x="2662313" y="926730"/>
                </a:cubicBezTo>
                <a:cubicBezTo>
                  <a:pt x="2662313" y="926730"/>
                  <a:pt x="2662313" y="926730"/>
                  <a:pt x="2662313" y="1103704"/>
                </a:cubicBezTo>
                <a:cubicBezTo>
                  <a:pt x="2662313" y="1103704"/>
                  <a:pt x="2563221" y="1106922"/>
                  <a:pt x="2460932" y="1068309"/>
                </a:cubicBezTo>
                <a:cubicBezTo>
                  <a:pt x="2460932" y="1068309"/>
                  <a:pt x="2460932" y="1068309"/>
                  <a:pt x="2393805" y="1193800"/>
                </a:cubicBezTo>
                <a:cubicBezTo>
                  <a:pt x="2393805" y="1193800"/>
                  <a:pt x="2393805" y="1193800"/>
                  <a:pt x="2189227" y="1193800"/>
                </a:cubicBezTo>
                <a:cubicBezTo>
                  <a:pt x="2189227" y="1193800"/>
                  <a:pt x="2205210" y="1155188"/>
                  <a:pt x="2294713" y="965343"/>
                </a:cubicBezTo>
                <a:cubicBezTo>
                  <a:pt x="2202013" y="865593"/>
                  <a:pt x="2179638" y="749756"/>
                  <a:pt x="2179638" y="749756"/>
                </a:cubicBezTo>
                <a:cubicBezTo>
                  <a:pt x="2179638" y="749756"/>
                  <a:pt x="2179638" y="749756"/>
                  <a:pt x="2179638" y="476250"/>
                </a:cubicBezTo>
                <a:close/>
                <a:moveTo>
                  <a:pt x="2665413" y="0"/>
                </a:moveTo>
                <a:cubicBezTo>
                  <a:pt x="2665413" y="0"/>
                  <a:pt x="2665413" y="0"/>
                  <a:pt x="2665413" y="199390"/>
                </a:cubicBezTo>
                <a:cubicBezTo>
                  <a:pt x="2476459" y="205822"/>
                  <a:pt x="2341949" y="356972"/>
                  <a:pt x="2313126" y="498475"/>
                </a:cubicBezTo>
                <a:cubicBezTo>
                  <a:pt x="2303518" y="466315"/>
                  <a:pt x="2300315" y="430940"/>
                  <a:pt x="2300315" y="395564"/>
                </a:cubicBezTo>
                <a:cubicBezTo>
                  <a:pt x="2297113" y="260493"/>
                  <a:pt x="2399596" y="32160"/>
                  <a:pt x="266541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D9553C-B70F-4221-8C05-67C34C6F5F0A}"/>
              </a:ext>
            </a:extLst>
          </p:cNvPr>
          <p:cNvSpPr txBox="1">
            <a:spLocks/>
          </p:cNvSpPr>
          <p:nvPr/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z="800" smtClean="0">
                <a:solidFill>
                  <a:schemeClr val="tx1"/>
                </a:solidFill>
              </a:rPr>
              <a:pPr/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1" name="White line">
            <a:extLst>
              <a:ext uri="{FF2B5EF4-FFF2-40B4-BE49-F238E27FC236}">
                <a16:creationId xmlns:a16="http://schemas.microsoft.com/office/drawing/2014/main" id="{6E547FF5-2749-4105-9273-198608CDA3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10922999" y="5004000"/>
            <a:ext cx="18000" cy="25200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4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extLst mod="1">
    <p:ext uri="{DCECCB84-F9BA-43D5-87BE-67443E8EF086}">
      <p15:sldGuideLst xmlns:p15="http://schemas.microsoft.com/office/powerpoint/2012/main">
        <p15:guide id="1" pos="3036">
          <p15:clr>
            <a:srgbClr val="A4A3A4"/>
          </p15:clr>
        </p15:guide>
        <p15:guide id="2" pos="2938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ext and ma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78E2B5-22BB-47BE-A4E4-FDDF70ABD65D}"/>
              </a:ext>
            </a:extLst>
          </p:cNvPr>
          <p:cNvSpPr txBox="1">
            <a:spLocks/>
          </p:cNvSpPr>
          <p:nvPr/>
        </p:nvSpPr>
        <p:spPr>
          <a:xfrm>
            <a:off x="10762637" y="6339507"/>
            <a:ext cx="1069963" cy="341053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A5F82C-F561-4E43-91A4-85B9CEEF7B0D}"/>
              </a:ext>
            </a:extLst>
          </p:cNvPr>
          <p:cNvSpPr txBox="1">
            <a:spLocks/>
          </p:cNvSpPr>
          <p:nvPr/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z="800" smtClean="0">
                <a:solidFill>
                  <a:schemeClr val="tx1"/>
                </a:solidFill>
              </a:rPr>
              <a:pPr/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BFB9CF-776D-4B5D-A09E-84C180C1F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1"/>
            <a:ext cx="4305600" cy="1014986"/>
          </a:xfrm>
          <a:prstGeom prst="rect">
            <a:avLst/>
          </a:prstGeom>
        </p:spPr>
        <p:txBody>
          <a:bodyPr lIns="72000" tIns="36000" rIns="72000" bIns="36000" anchor="b"/>
          <a:lstStyle>
            <a:lvl1pPr>
              <a:defRPr sz="3000"/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946C6D5-7BD7-43BA-8CF8-281D64AE67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822030"/>
            <a:ext cx="4305600" cy="4337841"/>
          </a:xfrm>
        </p:spPr>
        <p:txBody>
          <a:bodyPr lIns="72000" tIns="36000" rIns="72000" bIns="3600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34DDB0-6B87-41B2-80A4-2D17D9460C68}"/>
              </a:ext>
            </a:extLst>
          </p:cNvPr>
          <p:cNvCxnSpPr/>
          <p:nvPr/>
        </p:nvCxnSpPr>
        <p:spPr>
          <a:xfrm flipH="1">
            <a:off x="360000" y="1534303"/>
            <a:ext cx="2520000" cy="0"/>
          </a:xfrm>
          <a:prstGeom prst="line">
            <a:avLst/>
          </a:prstGeom>
          <a:ln w="920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71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8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4BE65-C530-4290-986A-FB215B0F933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400" y="1141270"/>
            <a:ext cx="5540398" cy="61971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F22894F-B793-4F80-9F3B-C921E0A14A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1781622"/>
            <a:ext cx="5540400" cy="4204800"/>
          </a:xfrm>
          <a:ln w="19050">
            <a:solidFill>
              <a:schemeClr val="accent6"/>
            </a:solidFill>
          </a:ln>
        </p:spPr>
        <p:txBody>
          <a:bodyPr lIns="72000" tIns="72000" rIns="72000" bIns="72000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edit text or add media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CF2E0-BB49-4491-94D2-B90F9291BCC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92202" y="1141270"/>
            <a:ext cx="5540398" cy="61971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F958320-7923-485F-A705-308A16EADBF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92800" y="1781622"/>
            <a:ext cx="5540400" cy="4204800"/>
          </a:xfrm>
          <a:ln w="19050">
            <a:solidFill>
              <a:schemeClr val="accent6"/>
            </a:solidFill>
          </a:ln>
        </p:spPr>
        <p:txBody>
          <a:bodyPr lIns="72000" tIns="72000" rIns="72000" bIns="7200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text or add media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EDE1A-9C78-4568-A47E-47F47AA9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2600" y="6339508"/>
            <a:ext cx="1080000" cy="341053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31EF4F5-27FF-4BC7-9411-638B999E1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468000"/>
            <a:ext cx="11473200" cy="619713"/>
          </a:xfrm>
          <a:prstGeom prst="rect">
            <a:avLst/>
          </a:prstGeom>
        </p:spPr>
        <p:txBody>
          <a:bodyPr vert="horz" lIns="72000" tIns="36000" rIns="72000" bIns="36000" rtlCol="0" anchor="t">
            <a:normAutofit/>
          </a:bodyPr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r>
              <a:rPr lang="en-US" dirty="0"/>
              <a:t>Click to edit headline</a:t>
            </a:r>
            <a:endParaRPr lang="da-DK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4075232-5F4D-4FC9-86C6-5CB7CB93532A}"/>
              </a:ext>
            </a:extLst>
          </p:cNvPr>
          <p:cNvSpPr txBox="1">
            <a:spLocks/>
          </p:cNvSpPr>
          <p:nvPr/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z="800" smtClean="0"/>
              <a:pPr/>
              <a:t>‹#›</a:t>
            </a:fld>
            <a:endParaRPr lang="en-GB" sz="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37B6DA-2483-47EF-9105-F720EADDC656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2306171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6075F3-A915-49A1-96CE-A2E78446D642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5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4" pos="3963" userDrawn="1">
          <p15:clr>
            <a:srgbClr val="A4A3A4"/>
          </p15:clr>
        </p15:guide>
        <p15:guide id="5" pos="3716" userDrawn="1">
          <p15:clr>
            <a:srgbClr val="A4A3A4"/>
          </p15:clr>
        </p15:guide>
        <p15:guide id="6" orient="horz" pos="827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BAE68-619C-4E72-824F-F72BF1532871}"/>
              </a:ext>
            </a:extLst>
          </p:cNvPr>
          <p:cNvCxnSpPr/>
          <p:nvPr/>
        </p:nvCxnSpPr>
        <p:spPr>
          <a:xfrm flipH="1">
            <a:off x="2852101" y="4008391"/>
            <a:ext cx="2520000" cy="0"/>
          </a:xfrm>
          <a:prstGeom prst="line">
            <a:avLst/>
          </a:prstGeom>
          <a:ln w="92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C2C21B-CD4C-49CB-B367-2437B48D3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400" y="1234439"/>
            <a:ext cx="4531294" cy="2151497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 marL="0" indent="0">
              <a:buNone/>
              <a:defRPr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i="1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i="1"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 i="1"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 i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“ Click to add quote..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6B9DF4D-F2BC-4ED0-9111-08038ED808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2400" y="3557015"/>
            <a:ext cx="4531294" cy="274312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 marL="0" indent="0" algn="r">
              <a:buNone/>
              <a:defRPr lang="da-DK" sz="14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i="1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i="1"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 i="1"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 i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- Insert name of </a:t>
            </a:r>
            <a:r>
              <a:rPr lang="en-US" dirty="0" err="1"/>
              <a:t>quotee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929B9F-11AA-41A9-8ABF-8BCDD8479B88}"/>
              </a:ext>
            </a:extLst>
          </p:cNvPr>
          <p:cNvCxnSpPr/>
          <p:nvPr/>
        </p:nvCxnSpPr>
        <p:spPr>
          <a:xfrm flipH="1">
            <a:off x="840806" y="1155954"/>
            <a:ext cx="252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26A2FA-6FEB-47DD-8D22-35F2EB96812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96000" y="1"/>
            <a:ext cx="6096000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image or icon</a:t>
            </a:r>
          </a:p>
          <a:p>
            <a:pPr lvl="0"/>
            <a:r>
              <a:rPr lang="en-US" dirty="0"/>
              <a:t>													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da-DK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B94D57-3FE2-4256-8FB4-1491CE5D1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8290" y="6375818"/>
            <a:ext cx="5118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on top">
            <a:extLst>
              <a:ext uri="{FF2B5EF4-FFF2-40B4-BE49-F238E27FC236}">
                <a16:creationId xmlns:a16="http://schemas.microsoft.com/office/drawing/2014/main" id="{EFB6BF16-E59E-48F1-B9FF-6A64926F4FD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753200" y="6339600"/>
            <a:ext cx="1080000" cy="340069"/>
          </a:xfrm>
          <a:custGeom>
            <a:avLst/>
            <a:gdLst>
              <a:gd name="connsiteX0" fmla="*/ 968375 w 3876676"/>
              <a:gd name="connsiteY0" fmla="*/ 557213 h 1212806"/>
              <a:gd name="connsiteX1" fmla="*/ 1176338 w 3876676"/>
              <a:gd name="connsiteY1" fmla="*/ 557213 h 1212806"/>
              <a:gd name="connsiteX2" fmla="*/ 1176338 w 3876676"/>
              <a:gd name="connsiteY2" fmla="*/ 1193801 h 1212806"/>
              <a:gd name="connsiteX3" fmla="*/ 968375 w 3876676"/>
              <a:gd name="connsiteY3" fmla="*/ 1193801 h 1212806"/>
              <a:gd name="connsiteX4" fmla="*/ 0 w 3876676"/>
              <a:gd name="connsiteY4" fmla="*/ 557213 h 1212806"/>
              <a:gd name="connsiteX5" fmla="*/ 239712 w 3876676"/>
              <a:gd name="connsiteY5" fmla="*/ 557213 h 1212806"/>
              <a:gd name="connsiteX6" fmla="*/ 561975 w 3876676"/>
              <a:gd name="connsiteY6" fmla="*/ 893763 h 1212806"/>
              <a:gd name="connsiteX7" fmla="*/ 581025 w 3876676"/>
              <a:gd name="connsiteY7" fmla="*/ 560388 h 1212806"/>
              <a:gd name="connsiteX8" fmla="*/ 782638 w 3876676"/>
              <a:gd name="connsiteY8" fmla="*/ 560388 h 1212806"/>
              <a:gd name="connsiteX9" fmla="*/ 782638 w 3876676"/>
              <a:gd name="connsiteY9" fmla="*/ 1193801 h 1212806"/>
              <a:gd name="connsiteX10" fmla="*/ 590550 w 3876676"/>
              <a:gd name="connsiteY10" fmla="*/ 1193801 h 1212806"/>
              <a:gd name="connsiteX11" fmla="*/ 214312 w 3876676"/>
              <a:gd name="connsiteY11" fmla="*/ 811213 h 1212806"/>
              <a:gd name="connsiteX12" fmla="*/ 192087 w 3876676"/>
              <a:gd name="connsiteY12" fmla="*/ 1193801 h 1212806"/>
              <a:gd name="connsiteX13" fmla="*/ 0 w 3876676"/>
              <a:gd name="connsiteY13" fmla="*/ 1193801 h 1212806"/>
              <a:gd name="connsiteX14" fmla="*/ 1748787 w 3876676"/>
              <a:gd name="connsiteY14" fmla="*/ 547727 h 1212806"/>
              <a:gd name="connsiteX15" fmla="*/ 2081150 w 3876676"/>
              <a:gd name="connsiteY15" fmla="*/ 743800 h 1212806"/>
              <a:gd name="connsiteX16" fmla="*/ 1918165 w 3876676"/>
              <a:gd name="connsiteY16" fmla="*/ 962372 h 1212806"/>
              <a:gd name="connsiteX17" fmla="*/ 2081150 w 3876676"/>
              <a:gd name="connsiteY17" fmla="*/ 1193801 h 1212806"/>
              <a:gd name="connsiteX18" fmla="*/ 1860640 w 3876676"/>
              <a:gd name="connsiteY18" fmla="*/ 1193801 h 1212806"/>
              <a:gd name="connsiteX19" fmla="*/ 1656109 w 3876676"/>
              <a:gd name="connsiteY19" fmla="*/ 972015 h 1212806"/>
              <a:gd name="connsiteX20" fmla="*/ 1656109 w 3876676"/>
              <a:gd name="connsiteY20" fmla="*/ 872371 h 1212806"/>
              <a:gd name="connsiteX21" fmla="*/ 1854249 w 3876676"/>
              <a:gd name="connsiteY21" fmla="*/ 756657 h 1212806"/>
              <a:gd name="connsiteX22" fmla="*/ 1710438 w 3876676"/>
              <a:gd name="connsiteY22" fmla="*/ 676299 h 1212806"/>
              <a:gd name="connsiteX23" fmla="*/ 1582606 w 3876676"/>
              <a:gd name="connsiteY23" fmla="*/ 682728 h 1212806"/>
              <a:gd name="connsiteX24" fmla="*/ 1550648 w 3876676"/>
              <a:gd name="connsiteY24" fmla="*/ 1193801 h 1212806"/>
              <a:gd name="connsiteX25" fmla="*/ 1358900 w 3876676"/>
              <a:gd name="connsiteY25" fmla="*/ 1193801 h 1212806"/>
              <a:gd name="connsiteX26" fmla="*/ 1358900 w 3876676"/>
              <a:gd name="connsiteY26" fmla="*/ 557370 h 1212806"/>
              <a:gd name="connsiteX27" fmla="*/ 1748787 w 3876676"/>
              <a:gd name="connsiteY27" fmla="*/ 547727 h 1212806"/>
              <a:gd name="connsiteX28" fmla="*/ 3505842 w 3876676"/>
              <a:gd name="connsiteY28" fmla="*/ 533444 h 1212806"/>
              <a:gd name="connsiteX29" fmla="*/ 3831920 w 3876676"/>
              <a:gd name="connsiteY29" fmla="*/ 549540 h 1212806"/>
              <a:gd name="connsiteX30" fmla="*/ 3831920 w 3876676"/>
              <a:gd name="connsiteY30" fmla="*/ 697618 h 1212806"/>
              <a:gd name="connsiteX31" fmla="*/ 3579369 w 3876676"/>
              <a:gd name="connsiteY31" fmla="*/ 675085 h 1212806"/>
              <a:gd name="connsiteX32" fmla="*/ 3419527 w 3876676"/>
              <a:gd name="connsiteY32" fmla="*/ 729809 h 1212806"/>
              <a:gd name="connsiteX33" fmla="*/ 3521826 w 3876676"/>
              <a:gd name="connsiteY33" fmla="*/ 778096 h 1212806"/>
              <a:gd name="connsiteX34" fmla="*/ 3876676 w 3876676"/>
              <a:gd name="connsiteY34" fmla="*/ 996994 h 1212806"/>
              <a:gd name="connsiteX35" fmla="*/ 3505842 w 3876676"/>
              <a:gd name="connsiteY35" fmla="*/ 1212674 h 1212806"/>
              <a:gd name="connsiteX36" fmla="*/ 3208535 w 3876676"/>
              <a:gd name="connsiteY36" fmla="*/ 1193359 h 1212806"/>
              <a:gd name="connsiteX37" fmla="*/ 3208535 w 3876676"/>
              <a:gd name="connsiteY37" fmla="*/ 1032404 h 1212806"/>
              <a:gd name="connsiteX38" fmla="*/ 3451495 w 3876676"/>
              <a:gd name="connsiteY38" fmla="*/ 1064595 h 1212806"/>
              <a:gd name="connsiteX39" fmla="*/ 3649700 w 3876676"/>
              <a:gd name="connsiteY39" fmla="*/ 1006652 h 1212806"/>
              <a:gd name="connsiteX40" fmla="*/ 3560188 w 3876676"/>
              <a:gd name="connsiteY40" fmla="*/ 964803 h 1212806"/>
              <a:gd name="connsiteX41" fmla="*/ 3179763 w 3876676"/>
              <a:gd name="connsiteY41" fmla="*/ 749124 h 1212806"/>
              <a:gd name="connsiteX42" fmla="*/ 3505842 w 3876676"/>
              <a:gd name="connsiteY42" fmla="*/ 533444 h 1212806"/>
              <a:gd name="connsiteX43" fmla="*/ 2179638 w 3876676"/>
              <a:gd name="connsiteY43" fmla="*/ 476250 h 1212806"/>
              <a:gd name="connsiteX44" fmla="*/ 2182834 w 3876676"/>
              <a:gd name="connsiteY44" fmla="*/ 476250 h 1212806"/>
              <a:gd name="connsiteX45" fmla="*/ 2368233 w 3876676"/>
              <a:gd name="connsiteY45" fmla="*/ 810892 h 1212806"/>
              <a:gd name="connsiteX46" fmla="*/ 2499290 w 3876676"/>
              <a:gd name="connsiteY46" fmla="*/ 556693 h 1212806"/>
              <a:gd name="connsiteX47" fmla="*/ 2812550 w 3876676"/>
              <a:gd name="connsiteY47" fmla="*/ 556693 h 1212806"/>
              <a:gd name="connsiteX48" fmla="*/ 2962787 w 3876676"/>
              <a:gd name="connsiteY48" fmla="*/ 855940 h 1212806"/>
              <a:gd name="connsiteX49" fmla="*/ 3122613 w 3876676"/>
              <a:gd name="connsiteY49" fmla="*/ 1193800 h 1212806"/>
              <a:gd name="connsiteX50" fmla="*/ 2918035 w 3876676"/>
              <a:gd name="connsiteY50" fmla="*/ 1193800 h 1212806"/>
              <a:gd name="connsiteX51" fmla="*/ 2652724 w 3876676"/>
              <a:gd name="connsiteY51" fmla="*/ 720796 h 1212806"/>
              <a:gd name="connsiteX52" fmla="*/ 2550435 w 3876676"/>
              <a:gd name="connsiteY52" fmla="*/ 907424 h 1212806"/>
              <a:gd name="connsiteX53" fmla="*/ 2662313 w 3876676"/>
              <a:gd name="connsiteY53" fmla="*/ 926730 h 1212806"/>
              <a:gd name="connsiteX54" fmla="*/ 2662313 w 3876676"/>
              <a:gd name="connsiteY54" fmla="*/ 1103704 h 1212806"/>
              <a:gd name="connsiteX55" fmla="*/ 2460932 w 3876676"/>
              <a:gd name="connsiteY55" fmla="*/ 1068309 h 1212806"/>
              <a:gd name="connsiteX56" fmla="*/ 2393805 w 3876676"/>
              <a:gd name="connsiteY56" fmla="*/ 1193800 h 1212806"/>
              <a:gd name="connsiteX57" fmla="*/ 2189227 w 3876676"/>
              <a:gd name="connsiteY57" fmla="*/ 1193800 h 1212806"/>
              <a:gd name="connsiteX58" fmla="*/ 2294713 w 3876676"/>
              <a:gd name="connsiteY58" fmla="*/ 965343 h 1212806"/>
              <a:gd name="connsiteX59" fmla="*/ 2179638 w 3876676"/>
              <a:gd name="connsiteY59" fmla="*/ 749756 h 1212806"/>
              <a:gd name="connsiteX60" fmla="*/ 2179638 w 3876676"/>
              <a:gd name="connsiteY60" fmla="*/ 476250 h 1212806"/>
              <a:gd name="connsiteX61" fmla="*/ 2665413 w 3876676"/>
              <a:gd name="connsiteY61" fmla="*/ 0 h 1212806"/>
              <a:gd name="connsiteX62" fmla="*/ 2665413 w 3876676"/>
              <a:gd name="connsiteY62" fmla="*/ 199390 h 1212806"/>
              <a:gd name="connsiteX63" fmla="*/ 2313126 w 3876676"/>
              <a:gd name="connsiteY63" fmla="*/ 498475 h 1212806"/>
              <a:gd name="connsiteX64" fmla="*/ 2300315 w 3876676"/>
              <a:gd name="connsiteY64" fmla="*/ 395564 h 1212806"/>
              <a:gd name="connsiteX65" fmla="*/ 2665413 w 3876676"/>
              <a:gd name="connsiteY65" fmla="*/ 0 h 12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76676" h="1212806">
                <a:moveTo>
                  <a:pt x="968375" y="557213"/>
                </a:moveTo>
                <a:lnTo>
                  <a:pt x="1176338" y="557213"/>
                </a:lnTo>
                <a:lnTo>
                  <a:pt x="1176338" y="1193801"/>
                </a:lnTo>
                <a:lnTo>
                  <a:pt x="968375" y="1193801"/>
                </a:lnTo>
                <a:close/>
                <a:moveTo>
                  <a:pt x="0" y="557213"/>
                </a:moveTo>
                <a:lnTo>
                  <a:pt x="239712" y="557213"/>
                </a:lnTo>
                <a:lnTo>
                  <a:pt x="561975" y="893763"/>
                </a:lnTo>
                <a:lnTo>
                  <a:pt x="581025" y="560388"/>
                </a:lnTo>
                <a:lnTo>
                  <a:pt x="782638" y="560388"/>
                </a:lnTo>
                <a:lnTo>
                  <a:pt x="782638" y="1193801"/>
                </a:lnTo>
                <a:lnTo>
                  <a:pt x="590550" y="1193801"/>
                </a:lnTo>
                <a:lnTo>
                  <a:pt x="214312" y="811213"/>
                </a:lnTo>
                <a:lnTo>
                  <a:pt x="192087" y="1193801"/>
                </a:lnTo>
                <a:lnTo>
                  <a:pt x="0" y="1193801"/>
                </a:lnTo>
                <a:close/>
                <a:moveTo>
                  <a:pt x="1748787" y="547727"/>
                </a:moveTo>
                <a:cubicBezTo>
                  <a:pt x="1892598" y="547727"/>
                  <a:pt x="2068367" y="583085"/>
                  <a:pt x="2081150" y="743800"/>
                </a:cubicBezTo>
                <a:cubicBezTo>
                  <a:pt x="2090738" y="917372"/>
                  <a:pt x="1918165" y="962372"/>
                  <a:pt x="1918165" y="962372"/>
                </a:cubicBezTo>
                <a:cubicBezTo>
                  <a:pt x="1918165" y="962372"/>
                  <a:pt x="1918165" y="962372"/>
                  <a:pt x="2081150" y="1193801"/>
                </a:cubicBezTo>
                <a:cubicBezTo>
                  <a:pt x="2081150" y="1193801"/>
                  <a:pt x="2081150" y="1193801"/>
                  <a:pt x="1860640" y="1193801"/>
                </a:cubicBezTo>
                <a:cubicBezTo>
                  <a:pt x="1860640" y="1193801"/>
                  <a:pt x="1860640" y="1193801"/>
                  <a:pt x="1656109" y="972015"/>
                </a:cubicBezTo>
                <a:cubicBezTo>
                  <a:pt x="1656109" y="972015"/>
                  <a:pt x="1656109" y="972015"/>
                  <a:pt x="1656109" y="872371"/>
                </a:cubicBezTo>
                <a:cubicBezTo>
                  <a:pt x="1838270" y="872371"/>
                  <a:pt x="1857444" y="811300"/>
                  <a:pt x="1854249" y="756657"/>
                </a:cubicBezTo>
                <a:cubicBezTo>
                  <a:pt x="1851053" y="705228"/>
                  <a:pt x="1790333" y="676299"/>
                  <a:pt x="1710438" y="676299"/>
                </a:cubicBezTo>
                <a:cubicBezTo>
                  <a:pt x="1659305" y="676299"/>
                  <a:pt x="1582606" y="682728"/>
                  <a:pt x="1582606" y="682728"/>
                </a:cubicBezTo>
                <a:cubicBezTo>
                  <a:pt x="1582606" y="682728"/>
                  <a:pt x="1582606" y="682728"/>
                  <a:pt x="1550648" y="1193801"/>
                </a:cubicBezTo>
                <a:cubicBezTo>
                  <a:pt x="1550648" y="1193801"/>
                  <a:pt x="1550648" y="1193801"/>
                  <a:pt x="1358900" y="1193801"/>
                </a:cubicBezTo>
                <a:cubicBezTo>
                  <a:pt x="1358900" y="1193801"/>
                  <a:pt x="1358900" y="1193801"/>
                  <a:pt x="1358900" y="557370"/>
                </a:cubicBezTo>
                <a:cubicBezTo>
                  <a:pt x="1358900" y="557370"/>
                  <a:pt x="1633738" y="544513"/>
                  <a:pt x="1748787" y="547727"/>
                </a:cubicBezTo>
                <a:close/>
                <a:moveTo>
                  <a:pt x="3505842" y="533444"/>
                </a:moveTo>
                <a:cubicBezTo>
                  <a:pt x="3668881" y="530225"/>
                  <a:pt x="3831920" y="549540"/>
                  <a:pt x="3831920" y="549540"/>
                </a:cubicBezTo>
                <a:cubicBezTo>
                  <a:pt x="3831920" y="549540"/>
                  <a:pt x="3831920" y="549540"/>
                  <a:pt x="3831920" y="697618"/>
                </a:cubicBezTo>
                <a:cubicBezTo>
                  <a:pt x="3831920" y="697618"/>
                  <a:pt x="3688062" y="675085"/>
                  <a:pt x="3579369" y="675085"/>
                </a:cubicBezTo>
                <a:cubicBezTo>
                  <a:pt x="3470676" y="675085"/>
                  <a:pt x="3416330" y="687961"/>
                  <a:pt x="3419527" y="729809"/>
                </a:cubicBezTo>
                <a:cubicBezTo>
                  <a:pt x="3419527" y="758781"/>
                  <a:pt x="3454692" y="774877"/>
                  <a:pt x="3521826" y="778096"/>
                </a:cubicBezTo>
                <a:cubicBezTo>
                  <a:pt x="3617731" y="784534"/>
                  <a:pt x="3876676" y="762000"/>
                  <a:pt x="3876676" y="996994"/>
                </a:cubicBezTo>
                <a:cubicBezTo>
                  <a:pt x="3876676" y="1225550"/>
                  <a:pt x="3566582" y="1212674"/>
                  <a:pt x="3505842" y="1212674"/>
                </a:cubicBezTo>
                <a:cubicBezTo>
                  <a:pt x="3377968" y="1212674"/>
                  <a:pt x="3208535" y="1193359"/>
                  <a:pt x="3208535" y="1193359"/>
                </a:cubicBezTo>
                <a:cubicBezTo>
                  <a:pt x="3208535" y="1193359"/>
                  <a:pt x="3208535" y="1193359"/>
                  <a:pt x="3208535" y="1032404"/>
                </a:cubicBezTo>
                <a:cubicBezTo>
                  <a:pt x="3208535" y="1032404"/>
                  <a:pt x="3326818" y="1064595"/>
                  <a:pt x="3451495" y="1064595"/>
                </a:cubicBezTo>
                <a:cubicBezTo>
                  <a:pt x="3576172" y="1064595"/>
                  <a:pt x="3656094" y="1054938"/>
                  <a:pt x="3649700" y="1006652"/>
                </a:cubicBezTo>
                <a:cubicBezTo>
                  <a:pt x="3646503" y="974461"/>
                  <a:pt x="3604944" y="964803"/>
                  <a:pt x="3560188" y="964803"/>
                </a:cubicBezTo>
                <a:cubicBezTo>
                  <a:pt x="3448299" y="964803"/>
                  <a:pt x="3182960" y="958365"/>
                  <a:pt x="3179763" y="749124"/>
                </a:cubicBezTo>
                <a:cubicBezTo>
                  <a:pt x="3179763" y="533444"/>
                  <a:pt x="3448299" y="536663"/>
                  <a:pt x="3505842" y="533444"/>
                </a:cubicBezTo>
                <a:close/>
                <a:moveTo>
                  <a:pt x="2179638" y="476250"/>
                </a:moveTo>
                <a:cubicBezTo>
                  <a:pt x="2179638" y="476250"/>
                  <a:pt x="2179638" y="476250"/>
                  <a:pt x="2182834" y="476250"/>
                </a:cubicBezTo>
                <a:cubicBezTo>
                  <a:pt x="2192424" y="547040"/>
                  <a:pt x="2230782" y="695055"/>
                  <a:pt x="2368233" y="810892"/>
                </a:cubicBezTo>
                <a:cubicBezTo>
                  <a:pt x="2467325" y="604959"/>
                  <a:pt x="2499290" y="556693"/>
                  <a:pt x="2499290" y="556693"/>
                </a:cubicBezTo>
                <a:cubicBezTo>
                  <a:pt x="2499290" y="556693"/>
                  <a:pt x="2499290" y="556693"/>
                  <a:pt x="2812550" y="556693"/>
                </a:cubicBezTo>
                <a:cubicBezTo>
                  <a:pt x="2812550" y="556693"/>
                  <a:pt x="2841319" y="604959"/>
                  <a:pt x="2962787" y="855940"/>
                </a:cubicBezTo>
                <a:cubicBezTo>
                  <a:pt x="3097041" y="1132664"/>
                  <a:pt x="3122613" y="1193800"/>
                  <a:pt x="3122613" y="1193800"/>
                </a:cubicBezTo>
                <a:cubicBezTo>
                  <a:pt x="3122613" y="1193800"/>
                  <a:pt x="3122613" y="1193800"/>
                  <a:pt x="2918035" y="1193800"/>
                </a:cubicBezTo>
                <a:cubicBezTo>
                  <a:pt x="2918035" y="1193800"/>
                  <a:pt x="2918035" y="1193800"/>
                  <a:pt x="2652724" y="720796"/>
                </a:cubicBezTo>
                <a:cubicBezTo>
                  <a:pt x="2652724" y="720796"/>
                  <a:pt x="2652724" y="720796"/>
                  <a:pt x="2550435" y="907424"/>
                </a:cubicBezTo>
                <a:cubicBezTo>
                  <a:pt x="2617562" y="929948"/>
                  <a:pt x="2662313" y="926730"/>
                  <a:pt x="2662313" y="926730"/>
                </a:cubicBezTo>
                <a:cubicBezTo>
                  <a:pt x="2662313" y="926730"/>
                  <a:pt x="2662313" y="926730"/>
                  <a:pt x="2662313" y="1103704"/>
                </a:cubicBezTo>
                <a:cubicBezTo>
                  <a:pt x="2662313" y="1103704"/>
                  <a:pt x="2563221" y="1106922"/>
                  <a:pt x="2460932" y="1068309"/>
                </a:cubicBezTo>
                <a:cubicBezTo>
                  <a:pt x="2460932" y="1068309"/>
                  <a:pt x="2460932" y="1068309"/>
                  <a:pt x="2393805" y="1193800"/>
                </a:cubicBezTo>
                <a:cubicBezTo>
                  <a:pt x="2393805" y="1193800"/>
                  <a:pt x="2393805" y="1193800"/>
                  <a:pt x="2189227" y="1193800"/>
                </a:cubicBezTo>
                <a:cubicBezTo>
                  <a:pt x="2189227" y="1193800"/>
                  <a:pt x="2205210" y="1155188"/>
                  <a:pt x="2294713" y="965343"/>
                </a:cubicBezTo>
                <a:cubicBezTo>
                  <a:pt x="2202013" y="865593"/>
                  <a:pt x="2179638" y="749756"/>
                  <a:pt x="2179638" y="749756"/>
                </a:cubicBezTo>
                <a:cubicBezTo>
                  <a:pt x="2179638" y="749756"/>
                  <a:pt x="2179638" y="749756"/>
                  <a:pt x="2179638" y="476250"/>
                </a:cubicBezTo>
                <a:close/>
                <a:moveTo>
                  <a:pt x="2665413" y="0"/>
                </a:moveTo>
                <a:cubicBezTo>
                  <a:pt x="2665413" y="0"/>
                  <a:pt x="2665413" y="0"/>
                  <a:pt x="2665413" y="199390"/>
                </a:cubicBezTo>
                <a:cubicBezTo>
                  <a:pt x="2476459" y="205822"/>
                  <a:pt x="2341949" y="356972"/>
                  <a:pt x="2313126" y="498475"/>
                </a:cubicBezTo>
                <a:cubicBezTo>
                  <a:pt x="2303518" y="466315"/>
                  <a:pt x="2300315" y="430940"/>
                  <a:pt x="2300315" y="395564"/>
                </a:cubicBezTo>
                <a:cubicBezTo>
                  <a:pt x="2297113" y="260493"/>
                  <a:pt x="2399596" y="32160"/>
                  <a:pt x="266541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874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extLst mod="1">
    <p:ext uri="{DCECCB84-F9BA-43D5-87BE-67443E8EF086}">
      <p15:sldGuideLst xmlns:p15="http://schemas.microsoft.com/office/powerpoint/2012/main">
        <p15:guide id="1" pos="3839">
          <p15:clr>
            <a:srgbClr val="A4A3A4"/>
          </p15:clr>
        </p15:guide>
        <p15:guide id="2" pos="530">
          <p15:clr>
            <a:srgbClr val="A4A3A4"/>
          </p15:clr>
        </p15:guide>
        <p15:guide id="3" pos="3385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24617FF-8440-4B4B-B5DC-B52456B510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image or </a:t>
            </a:r>
            <a:r>
              <a:rPr lang="da-DK" dirty="0" err="1"/>
              <a:t>leave</a:t>
            </a:r>
            <a:r>
              <a:rPr lang="da-DK" dirty="0"/>
              <a:t> to </a:t>
            </a:r>
            <a:r>
              <a:rPr lang="da-DK" dirty="0" err="1"/>
              <a:t>preserve</a:t>
            </a:r>
            <a:r>
              <a:rPr lang="da-DK" dirty="0"/>
              <a:t> </a:t>
            </a:r>
            <a:r>
              <a:rPr lang="da-DK" dirty="0" err="1"/>
              <a:t>colored</a:t>
            </a:r>
            <a:r>
              <a:rPr lang="da-DK" dirty="0"/>
              <a:t> </a:t>
            </a:r>
            <a:r>
              <a:rPr lang="da-DK" dirty="0" err="1"/>
              <a:t>background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9040" y="5317066"/>
            <a:ext cx="6301728" cy="102814"/>
          </a:xfrm>
          <a:custGeom>
            <a:avLst/>
            <a:gdLst>
              <a:gd name="connsiteX0" fmla="*/ 0 w 3591613"/>
              <a:gd name="connsiteY0" fmla="*/ 0 h 1357710"/>
              <a:gd name="connsiteX1" fmla="*/ 3591613 w 3591613"/>
              <a:gd name="connsiteY1" fmla="*/ 0 h 1357710"/>
              <a:gd name="connsiteX2" fmla="*/ 3591613 w 3591613"/>
              <a:gd name="connsiteY2" fmla="*/ 1357710 h 1357710"/>
              <a:gd name="connsiteX3" fmla="*/ 0 w 3591613"/>
              <a:gd name="connsiteY3" fmla="*/ 1357710 h 1357710"/>
              <a:gd name="connsiteX4" fmla="*/ 0 w 3591613"/>
              <a:gd name="connsiteY4" fmla="*/ 0 h 1357710"/>
              <a:gd name="connsiteX0" fmla="*/ 0 w 3591613"/>
              <a:gd name="connsiteY0" fmla="*/ 1357710 h 1357710"/>
              <a:gd name="connsiteX1" fmla="*/ 3591613 w 3591613"/>
              <a:gd name="connsiteY1" fmla="*/ 0 h 1357710"/>
              <a:gd name="connsiteX2" fmla="*/ 3591613 w 3591613"/>
              <a:gd name="connsiteY2" fmla="*/ 1357710 h 1357710"/>
              <a:gd name="connsiteX3" fmla="*/ 0 w 3591613"/>
              <a:gd name="connsiteY3" fmla="*/ 1357710 h 1357710"/>
              <a:gd name="connsiteX0" fmla="*/ 0 w 3591613"/>
              <a:gd name="connsiteY0" fmla="*/ 0 h 0"/>
              <a:gd name="connsiteX1" fmla="*/ 3591613 w 3591613"/>
              <a:gd name="connsiteY1" fmla="*/ 0 h 0"/>
              <a:gd name="connsiteX2" fmla="*/ 0 w 359161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1613">
                <a:moveTo>
                  <a:pt x="0" y="0"/>
                </a:moveTo>
                <a:lnTo>
                  <a:pt x="3591613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  <a:effectLst/>
        </p:spPr>
        <p:txBody>
          <a:bodyPr tIns="0" bIns="396000" anchor="b" anchorCtr="0">
            <a:noAutofit/>
          </a:bodyPr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0CE3EBF-845A-4679-AC79-706F41CBBB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359" y="5528239"/>
            <a:ext cx="4791075" cy="808404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tx1"/>
                </a:solidFill>
              </a:defRPr>
            </a:lvl2pPr>
            <a:lvl3pPr marL="914400" indent="0" algn="r">
              <a:buNone/>
              <a:defRPr>
                <a:solidFill>
                  <a:schemeClr val="tx1"/>
                </a:solidFill>
              </a:defRPr>
            </a:lvl3pPr>
            <a:lvl4pPr marL="1371600" indent="0" algn="r">
              <a:buNone/>
              <a:defRPr>
                <a:solidFill>
                  <a:schemeClr val="tx1"/>
                </a:solidFill>
              </a:defRPr>
            </a:lvl4pPr>
            <a:lvl5pPr marL="1828800" indent="0" algn="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chapter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</a:p>
        </p:txBody>
      </p:sp>
      <p:sp>
        <p:nvSpPr>
          <p:cNvPr id="3" name="Date Placeholder 2" hidden="1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510D58F-CFEA-4848-9016-8CF12C266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200" y="1440000"/>
            <a:ext cx="6840000" cy="71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243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 NIRAS SD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24617FF-8440-4B4B-B5DC-B52456B510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image or </a:t>
            </a:r>
            <a:r>
              <a:rPr lang="da-DK" dirty="0" err="1"/>
              <a:t>leave</a:t>
            </a:r>
            <a:r>
              <a:rPr lang="da-DK" dirty="0"/>
              <a:t> to </a:t>
            </a:r>
            <a:r>
              <a:rPr lang="da-DK" dirty="0" err="1"/>
              <a:t>preserve</a:t>
            </a:r>
            <a:r>
              <a:rPr lang="da-DK" dirty="0"/>
              <a:t> </a:t>
            </a:r>
            <a:r>
              <a:rPr lang="da-DK" dirty="0" err="1"/>
              <a:t>colored</a:t>
            </a:r>
            <a:r>
              <a:rPr lang="da-DK" dirty="0"/>
              <a:t> </a:t>
            </a:r>
            <a:r>
              <a:rPr lang="da-DK" dirty="0" err="1"/>
              <a:t>background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Date Placeholder 2" hidden="1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C85A68-5B82-4531-9E45-FABE4AB88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040" y="5086769"/>
            <a:ext cx="6301728" cy="102814"/>
          </a:xfrm>
          <a:custGeom>
            <a:avLst/>
            <a:gdLst>
              <a:gd name="connsiteX0" fmla="*/ 0 w 3591613"/>
              <a:gd name="connsiteY0" fmla="*/ 0 h 1357710"/>
              <a:gd name="connsiteX1" fmla="*/ 3591613 w 3591613"/>
              <a:gd name="connsiteY1" fmla="*/ 0 h 1357710"/>
              <a:gd name="connsiteX2" fmla="*/ 3591613 w 3591613"/>
              <a:gd name="connsiteY2" fmla="*/ 1357710 h 1357710"/>
              <a:gd name="connsiteX3" fmla="*/ 0 w 3591613"/>
              <a:gd name="connsiteY3" fmla="*/ 1357710 h 1357710"/>
              <a:gd name="connsiteX4" fmla="*/ 0 w 3591613"/>
              <a:gd name="connsiteY4" fmla="*/ 0 h 1357710"/>
              <a:gd name="connsiteX0" fmla="*/ 0 w 3591613"/>
              <a:gd name="connsiteY0" fmla="*/ 1357710 h 1357710"/>
              <a:gd name="connsiteX1" fmla="*/ 3591613 w 3591613"/>
              <a:gd name="connsiteY1" fmla="*/ 0 h 1357710"/>
              <a:gd name="connsiteX2" fmla="*/ 3591613 w 3591613"/>
              <a:gd name="connsiteY2" fmla="*/ 1357710 h 1357710"/>
              <a:gd name="connsiteX3" fmla="*/ 0 w 3591613"/>
              <a:gd name="connsiteY3" fmla="*/ 1357710 h 1357710"/>
              <a:gd name="connsiteX0" fmla="*/ 0 w 3591613"/>
              <a:gd name="connsiteY0" fmla="*/ 0 h 0"/>
              <a:gd name="connsiteX1" fmla="*/ 3591613 w 3591613"/>
              <a:gd name="connsiteY1" fmla="*/ 0 h 0"/>
              <a:gd name="connsiteX2" fmla="*/ 0 w 359161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1613">
                <a:moveTo>
                  <a:pt x="0" y="0"/>
                </a:moveTo>
                <a:lnTo>
                  <a:pt x="3591613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txBody>
          <a:bodyPr tIns="0" bIns="396000" anchor="b" anchorCtr="0">
            <a:noAutofit/>
          </a:bodyPr>
          <a:lstStyle>
            <a:lvl1pPr algn="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chapter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7D4F5F-51DE-4AE2-AB0E-0711B85406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359" y="5297942"/>
            <a:ext cx="4791075" cy="808404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r">
              <a:buNone/>
              <a:defRPr>
                <a:solidFill>
                  <a:schemeClr val="tx1"/>
                </a:solidFill>
              </a:defRPr>
            </a:lvl2pPr>
            <a:lvl3pPr marL="914400" indent="0" algn="r">
              <a:buNone/>
              <a:defRPr>
                <a:solidFill>
                  <a:schemeClr val="tx1"/>
                </a:solidFill>
              </a:defRPr>
            </a:lvl3pPr>
            <a:lvl4pPr marL="1371600" indent="0" algn="r">
              <a:buNone/>
              <a:defRPr>
                <a:solidFill>
                  <a:schemeClr val="tx1"/>
                </a:solidFill>
              </a:defRPr>
            </a:lvl4pPr>
            <a:lvl5pPr marL="1828800" indent="0" algn="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chapter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0F6FCC7-0B3D-49C7-8ADF-C39654C9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550" y="1440000"/>
            <a:ext cx="6840000" cy="7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835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0BF64466-F367-40DF-8BAC-6FB3B331E8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19421ED-E398-409B-84BF-1D7C32EC7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2600" y="6339508"/>
            <a:ext cx="1080000" cy="341053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D956E29-1BC4-45C0-8DA6-E93C4087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290" y="6375818"/>
            <a:ext cx="511868" cy="365125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White line">
            <a:extLst>
              <a:ext uri="{FF2B5EF4-FFF2-40B4-BE49-F238E27FC236}">
                <a16:creationId xmlns:a16="http://schemas.microsoft.com/office/drawing/2014/main" id="{0718C7EA-7BCE-47EF-8591-94F62ADBD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10922999" y="-728609"/>
            <a:ext cx="18000" cy="2520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White line">
            <a:extLst>
              <a:ext uri="{FF2B5EF4-FFF2-40B4-BE49-F238E27FC236}">
                <a16:creationId xmlns:a16="http://schemas.microsoft.com/office/drawing/2014/main" id="{BE45C979-3A8D-4BD4-8D8B-3E3BBCA92E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1215000" y="4968000"/>
            <a:ext cx="90000" cy="2520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3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0BF64466-F367-40DF-8BAC-6FB3B331E8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19421ED-E398-409B-84BF-1D7C32EC7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2600" y="6339508"/>
            <a:ext cx="1080000" cy="341053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D956E29-1BC4-45C0-8DA6-E93C4087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290" y="6375818"/>
            <a:ext cx="511868" cy="365125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14820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acts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1D69198-452E-4A16-BA0F-DA0C681DA6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2512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1D69198-452E-4A16-BA0F-DA0C681DA6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719421ED-E398-409B-84BF-1D7C32EC7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52600" y="6339508"/>
            <a:ext cx="1080000" cy="341053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D4D02CCD-754C-485C-A11B-E3D7545F5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headline</a:t>
            </a:r>
            <a:endParaRPr lang="en-GB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C044FC66-9F4B-45CC-9ACC-4FD8A77270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8150" y="1001374"/>
            <a:ext cx="11394450" cy="369332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A1FDB-D80D-499E-9847-704F166F368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8150" y="1540488"/>
            <a:ext cx="756000" cy="756000"/>
          </a:xfrm>
        </p:spPr>
        <p:txBody>
          <a:bodyPr wrap="none" lIns="0" tIns="612000" rIns="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/>
              <a:t>Insert icon. </a:t>
            </a:r>
            <a:br>
              <a:rPr lang="en-US" dirty="0"/>
            </a:br>
            <a:r>
              <a:rPr lang="en-US" dirty="0"/>
              <a:t>Use Crop/Fit.  </a:t>
            </a:r>
            <a:br>
              <a:rPr lang="en-US" dirty="0"/>
            </a:br>
            <a:r>
              <a:rPr lang="en-US" dirty="0"/>
              <a:t>Left align with </a:t>
            </a:r>
            <a:br>
              <a:rPr lang="en-US" dirty="0"/>
            </a:br>
            <a:r>
              <a:rPr lang="en-US" dirty="0"/>
              <a:t>Subtitle </a:t>
            </a:r>
            <a:br>
              <a:rPr lang="en-US" dirty="0"/>
            </a:br>
            <a:r>
              <a:rPr lang="en-US" dirty="0"/>
              <a:t>placeholder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7FE5E57D-CA99-4A62-90B5-399E760F706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6593" y="3071239"/>
            <a:ext cx="756000" cy="756000"/>
          </a:xfrm>
        </p:spPr>
        <p:txBody>
          <a:bodyPr wrap="none" lIns="0" tIns="612000" rIns="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/>
              <a:t>Insert icon. </a:t>
            </a:r>
            <a:br>
              <a:rPr lang="en-US" dirty="0"/>
            </a:br>
            <a:r>
              <a:rPr lang="en-US" dirty="0"/>
              <a:t>Use Crop/Fit.  </a:t>
            </a:r>
            <a:br>
              <a:rPr lang="en-US" dirty="0"/>
            </a:br>
            <a:r>
              <a:rPr lang="en-US" dirty="0"/>
              <a:t>Left align with </a:t>
            </a:r>
            <a:br>
              <a:rPr lang="en-US" dirty="0"/>
            </a:br>
            <a:r>
              <a:rPr lang="en-US" dirty="0"/>
              <a:t>Subtitle </a:t>
            </a:r>
            <a:br>
              <a:rPr lang="en-US" dirty="0"/>
            </a:br>
            <a:r>
              <a:rPr lang="en-US" dirty="0"/>
              <a:t>placeholder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13528FE-2D0F-4594-81EC-A33B658B87D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8150" y="4602278"/>
            <a:ext cx="756000" cy="756000"/>
          </a:xfrm>
        </p:spPr>
        <p:txBody>
          <a:bodyPr wrap="none" lIns="0" tIns="612000" rIns="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/>
              <a:t>Insert icon. </a:t>
            </a:r>
            <a:br>
              <a:rPr lang="en-US" dirty="0"/>
            </a:br>
            <a:r>
              <a:rPr lang="en-US" dirty="0"/>
              <a:t>Use Crop/Fit.  </a:t>
            </a:r>
            <a:br>
              <a:rPr lang="en-US" dirty="0"/>
            </a:br>
            <a:r>
              <a:rPr lang="en-US" dirty="0"/>
              <a:t>Left align with </a:t>
            </a:r>
            <a:br>
              <a:rPr lang="en-US" dirty="0"/>
            </a:br>
            <a:r>
              <a:rPr lang="en-US" dirty="0"/>
              <a:t>Subtitle </a:t>
            </a:r>
            <a:br>
              <a:rPr lang="en-US" dirty="0"/>
            </a:br>
            <a:r>
              <a:rPr lang="en-US" dirty="0"/>
              <a:t>placeholder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84964C0D-ED6D-450B-A222-39167CC9C56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370638" y="1540488"/>
            <a:ext cx="756000" cy="756000"/>
          </a:xfrm>
        </p:spPr>
        <p:txBody>
          <a:bodyPr wrap="none" lIns="0" tIns="612000" rIns="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/>
              <a:t>Insert icon. </a:t>
            </a:r>
            <a:br>
              <a:rPr lang="en-US" dirty="0"/>
            </a:br>
            <a:r>
              <a:rPr lang="en-US" dirty="0"/>
              <a:t>Use Crop/Fit.  </a:t>
            </a:r>
            <a:br>
              <a:rPr lang="en-US" dirty="0"/>
            </a:br>
            <a:r>
              <a:rPr lang="en-US" dirty="0"/>
              <a:t>Left align with </a:t>
            </a:r>
            <a:br>
              <a:rPr lang="en-US" dirty="0"/>
            </a:br>
            <a:r>
              <a:rPr lang="en-US" dirty="0"/>
              <a:t>Subtitle </a:t>
            </a:r>
            <a:br>
              <a:rPr lang="en-US" dirty="0"/>
            </a:br>
            <a:r>
              <a:rPr lang="en-US" dirty="0"/>
              <a:t>placeholder</a:t>
            </a:r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2F21E808-CB4B-46D3-8384-F2985B649CF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69081" y="3071239"/>
            <a:ext cx="756000" cy="756000"/>
          </a:xfrm>
        </p:spPr>
        <p:txBody>
          <a:bodyPr wrap="none" lIns="0" tIns="612000" rIns="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/>
              <a:t>Insert icon. </a:t>
            </a:r>
            <a:br>
              <a:rPr lang="en-US" dirty="0"/>
            </a:br>
            <a:r>
              <a:rPr lang="en-US" dirty="0"/>
              <a:t>Use Crop/Fit.  </a:t>
            </a:r>
            <a:br>
              <a:rPr lang="en-US" dirty="0"/>
            </a:br>
            <a:r>
              <a:rPr lang="en-US" dirty="0"/>
              <a:t>Left align with </a:t>
            </a:r>
            <a:br>
              <a:rPr lang="en-US" dirty="0"/>
            </a:br>
            <a:r>
              <a:rPr lang="en-US" dirty="0"/>
              <a:t>Subtitle </a:t>
            </a:r>
            <a:br>
              <a:rPr lang="en-US" dirty="0"/>
            </a:br>
            <a:r>
              <a:rPr lang="en-US" dirty="0"/>
              <a:t>placeholder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988548A-34E5-4B1E-846F-E6EFFEA2CC5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9081" y="4602278"/>
            <a:ext cx="756000" cy="756000"/>
          </a:xfrm>
        </p:spPr>
        <p:txBody>
          <a:bodyPr wrap="none" lIns="0" tIns="612000" rIns="0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r>
              <a:rPr lang="en-US" dirty="0"/>
              <a:t>Insert icon. </a:t>
            </a:r>
            <a:br>
              <a:rPr lang="en-US" dirty="0"/>
            </a:br>
            <a:r>
              <a:rPr lang="en-US" dirty="0"/>
              <a:t>Use Crop/Fit.  </a:t>
            </a:r>
            <a:br>
              <a:rPr lang="en-US" dirty="0"/>
            </a:br>
            <a:r>
              <a:rPr lang="en-US" dirty="0"/>
              <a:t>Left align with </a:t>
            </a:r>
            <a:br>
              <a:rPr lang="en-US" dirty="0"/>
            </a:br>
            <a:r>
              <a:rPr lang="en-US" dirty="0"/>
              <a:t>Subtitle </a:t>
            </a:r>
            <a:br>
              <a:rPr lang="en-US" dirty="0"/>
            </a:br>
            <a:r>
              <a:rPr lang="en-US" dirty="0"/>
              <a:t>placeholder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9F410AC-9BD6-4F9A-A2CE-355F84B97C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95162" y="1540200"/>
            <a:ext cx="4500000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A713E59-1747-4F11-84B1-535B75DEEF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95162" y="3071239"/>
            <a:ext cx="4500000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39BDACB-DE68-479E-B621-BDEDCA889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95162" y="4602278"/>
            <a:ext cx="4499999" cy="13320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8CA7D1D-7EF5-4891-888B-935F28867B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32600" y="1540200"/>
            <a:ext cx="4500000" cy="13320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4A69F13-32AF-4F39-AC25-C1AE9BB10C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32600" y="3071239"/>
            <a:ext cx="4500000" cy="13320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251C952-8A33-49CF-9AAD-6FCF6D1BB0A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32600" y="4602278"/>
            <a:ext cx="4500000" cy="13320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DD2BA-B706-4B3B-8D63-4B1BAEAF2D3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F49365-EA1E-4E8F-B6EE-1D526D002AB5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286933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F3032B-7ECB-4177-9499-9A036B3F49E1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4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extLst mod="1">
    <p:ext uri="{DCECCB84-F9BA-43D5-87BE-67443E8EF086}">
      <p15:sldGuideLst xmlns:p15="http://schemas.microsoft.com/office/powerpoint/2012/main">
        <p15:guide id="4" orient="horz" pos="1111" userDrawn="1">
          <p15:clr>
            <a:srgbClr val="A4A3A4"/>
          </p15:clr>
        </p15:guide>
        <p15:guide id="5" pos="3716" userDrawn="1">
          <p15:clr>
            <a:srgbClr val="A4A3A4"/>
          </p15:clr>
        </p15:guide>
        <p15:guide id="6" pos="4013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A9B90C-7BC0-4FB7-9360-47D5BE4787E5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08606-37EB-42EF-8D91-B8BA41737358}"/>
              </a:ext>
            </a:extLst>
          </p:cNvPr>
          <p:cNvSpPr/>
          <p:nvPr/>
        </p:nvSpPr>
        <p:spPr>
          <a:xfrm>
            <a:off x="6096000" y="0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8EEF2-F6F0-4392-9B4F-679635295F85}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C0EAD1-45A5-4F30-B47D-F5B98B70DCFC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A03142-9AF7-426C-B896-42F262714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000" y="425450"/>
            <a:ext cx="5040000" cy="8598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Add icon for illustration</a:t>
            </a:r>
            <a:endParaRPr lang="da-DK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BCFF17A-8745-4131-80D1-814733A6C1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4000" y="425450"/>
            <a:ext cx="5040000" cy="2578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24E20B2-841C-4FB9-A8A0-913B9ED0B2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000" y="3854450"/>
            <a:ext cx="5040000" cy="25781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defRPr b="1">
                <a:solidFill>
                  <a:schemeClr val="bg1"/>
                </a:solidFill>
                <a:latin typeface="+mn-lt"/>
              </a:defRPr>
            </a:lvl2pPr>
            <a:lvl3pPr>
              <a:defRPr b="1">
                <a:solidFill>
                  <a:schemeClr val="accent5"/>
                </a:solidFill>
                <a:latin typeface="+mn-lt"/>
              </a:defRPr>
            </a:lvl3pPr>
            <a:lvl4pPr>
              <a:defRPr b="1">
                <a:solidFill>
                  <a:schemeClr val="accent5"/>
                </a:solidFill>
                <a:latin typeface="+mn-lt"/>
              </a:defRPr>
            </a:lvl4pPr>
            <a:lvl5pPr>
              <a:defRPr b="1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endParaRPr lang="en-US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3E6EA14F-0168-4FFE-9AE8-ED3133679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4000" y="3873358"/>
            <a:ext cx="5040000" cy="859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Add icon for illustration</a:t>
            </a:r>
            <a:endParaRPr lang="da-DK" dirty="0"/>
          </a:p>
        </p:txBody>
      </p:sp>
      <p:sp>
        <p:nvSpPr>
          <p:cNvPr id="3" name="Date Placeholder 2" hidden="1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763289C-9708-4506-9CC7-3B98B96B8FE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8000" y="1534023"/>
            <a:ext cx="1080000" cy="1080000"/>
          </a:xfrm>
        </p:spPr>
        <p:txBody>
          <a:bodyPr wrap="none" lIns="0" tIns="1260000" r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icon. Use Crop/Fit. Left align with text above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E939C39-BEBD-4340-BA07-06BD7F4DE82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24000" y="5039602"/>
            <a:ext cx="1080000" cy="1080000"/>
          </a:xfrm>
        </p:spPr>
        <p:txBody>
          <a:bodyPr wrap="none" lIns="0" tIns="1260000" r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icon. Use Crop/Fit. Left align with text above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09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A9B90C-7BC0-4FB7-9360-47D5BE4787E5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08606-37EB-42EF-8D91-B8BA41737358}"/>
              </a:ext>
            </a:extLst>
          </p:cNvPr>
          <p:cNvSpPr/>
          <p:nvPr/>
        </p:nvSpPr>
        <p:spPr>
          <a:xfrm>
            <a:off x="6096000" y="0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8EEF2-F6F0-4392-9B4F-679635295F85}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C0EAD1-45A5-4F30-B47D-F5B98B70DCFC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24E20B2-841C-4FB9-A8A0-913B9ED0B2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160" y="935143"/>
            <a:ext cx="5040000" cy="194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accent5"/>
                </a:solidFill>
                <a:latin typeface="+mn-lt"/>
              </a:defRPr>
            </a:lvl3pPr>
            <a:lvl4pPr>
              <a:defRPr b="1">
                <a:solidFill>
                  <a:schemeClr val="accent5"/>
                </a:solidFill>
                <a:latin typeface="+mn-lt"/>
              </a:defRPr>
            </a:lvl4pPr>
            <a:lvl5pPr>
              <a:defRPr b="1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endParaRPr lang="en-US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3E6EA14F-0168-4FFE-9AE8-ED3133679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160" y="290265"/>
            <a:ext cx="5040000" cy="556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3" name="Date Placeholder 2" hidden="1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C9DFD288-50F6-4E9D-917A-04809BBF38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4160" y="935143"/>
            <a:ext cx="5040000" cy="194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accent4"/>
                </a:solidFill>
                <a:latin typeface="+mj-lt"/>
              </a:defRPr>
            </a:lvl1pPr>
            <a:lvl2pPr marL="283050" indent="0">
              <a:buNone/>
              <a:defRPr b="1">
                <a:solidFill>
                  <a:schemeClr val="accent4"/>
                </a:solidFill>
                <a:latin typeface="+mj-lt"/>
              </a:defRPr>
            </a:lvl2pPr>
            <a:lvl3pPr>
              <a:defRPr b="1">
                <a:solidFill>
                  <a:schemeClr val="accent5"/>
                </a:solidFill>
                <a:latin typeface="+mn-lt"/>
              </a:defRPr>
            </a:lvl3pPr>
            <a:lvl4pPr>
              <a:defRPr b="1">
                <a:solidFill>
                  <a:schemeClr val="accent5"/>
                </a:solidFill>
                <a:latin typeface="+mn-lt"/>
              </a:defRPr>
            </a:lvl4pPr>
            <a:lvl5pPr>
              <a:defRPr b="1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endParaRPr lang="en-US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8D104A0E-D6A7-4050-B8BB-545587C2B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4160" y="290265"/>
            <a:ext cx="5040000" cy="556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81969273-AA5C-4E2D-9E6F-150A1EB28A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8160" y="4413249"/>
            <a:ext cx="5040000" cy="194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marL="283050" indent="0">
              <a:buNone/>
              <a:defRPr b="1">
                <a:solidFill>
                  <a:schemeClr val="accent1"/>
                </a:solidFill>
                <a:latin typeface="+mj-lt"/>
              </a:defRPr>
            </a:lvl2pPr>
            <a:lvl3pPr>
              <a:defRPr b="1">
                <a:solidFill>
                  <a:schemeClr val="accent5"/>
                </a:solidFill>
                <a:latin typeface="+mn-lt"/>
              </a:defRPr>
            </a:lvl3pPr>
            <a:lvl4pPr>
              <a:defRPr b="1">
                <a:solidFill>
                  <a:schemeClr val="accent5"/>
                </a:solidFill>
                <a:latin typeface="+mn-lt"/>
              </a:defRPr>
            </a:lvl4pPr>
            <a:lvl5pPr>
              <a:defRPr b="1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endParaRPr lang="en-US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A14261-3A3C-483B-A717-0BCE6B571E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8160" y="3768371"/>
            <a:ext cx="5040000" cy="556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403C6E91-75CD-4FD3-B07C-055327B2D0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4160" y="4413249"/>
            <a:ext cx="5040000" cy="194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  <a:lvl2pPr marL="283050" indent="0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>
              <a:defRPr b="1">
                <a:solidFill>
                  <a:schemeClr val="accent5"/>
                </a:solidFill>
                <a:latin typeface="+mn-lt"/>
              </a:defRPr>
            </a:lvl3pPr>
            <a:lvl4pPr>
              <a:defRPr b="1">
                <a:solidFill>
                  <a:schemeClr val="accent5"/>
                </a:solidFill>
                <a:latin typeface="+mn-lt"/>
              </a:defRPr>
            </a:lvl4pPr>
            <a:lvl5pPr>
              <a:defRPr b="1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004EA1F-2220-4373-8C44-8D8CF9D43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4160" y="3768371"/>
            <a:ext cx="5040000" cy="556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70453377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me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23A00839-FB20-42CA-A14D-C7B380E18C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8150" y="1001374"/>
            <a:ext cx="11394450" cy="369332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0" name="Freeform: Shape 7431">
            <a:extLst>
              <a:ext uri="{FF2B5EF4-FFF2-40B4-BE49-F238E27FC236}">
                <a16:creationId xmlns:a16="http://schemas.microsoft.com/office/drawing/2014/main" id="{1954DBDB-8065-4224-B809-19548EB3D126}"/>
              </a:ext>
            </a:extLst>
          </p:cNvPr>
          <p:cNvSpPr/>
          <p:nvPr/>
        </p:nvSpPr>
        <p:spPr>
          <a:xfrm>
            <a:off x="3589422" y="2289826"/>
            <a:ext cx="5017763" cy="953908"/>
          </a:xfrm>
          <a:custGeom>
            <a:avLst/>
            <a:gdLst>
              <a:gd name="connsiteX0" fmla="*/ 10816 w 13304"/>
              <a:gd name="connsiteY0" fmla="*/ 0 h 10000"/>
              <a:gd name="connsiteX1" fmla="*/ 3304 w 13304"/>
              <a:gd name="connsiteY1" fmla="*/ 0 h 10000"/>
              <a:gd name="connsiteX2" fmla="*/ 4173 w 13304"/>
              <a:gd name="connsiteY2" fmla="*/ 3444 h 10000"/>
              <a:gd name="connsiteX3" fmla="*/ 0 w 13304"/>
              <a:gd name="connsiteY3" fmla="*/ 6889 h 10000"/>
              <a:gd name="connsiteX4" fmla="*/ 8378 w 13304"/>
              <a:gd name="connsiteY4" fmla="*/ 6889 h 10000"/>
              <a:gd name="connsiteX5" fmla="*/ 10781 w 13304"/>
              <a:gd name="connsiteY5" fmla="*/ 6889 h 10000"/>
              <a:gd name="connsiteX6" fmla="*/ 11559 w 13304"/>
              <a:gd name="connsiteY6" fmla="*/ 10000 h 10000"/>
              <a:gd name="connsiteX7" fmla="*/ 13304 w 13304"/>
              <a:gd name="connsiteY7" fmla="*/ 10000 h 10000"/>
              <a:gd name="connsiteX8" fmla="*/ 10816 w 13304"/>
              <a:gd name="connsiteY8" fmla="*/ 0 h 10000"/>
              <a:gd name="connsiteX0" fmla="*/ 10816 w 13304"/>
              <a:gd name="connsiteY0" fmla="*/ 50 h 10050"/>
              <a:gd name="connsiteX1" fmla="*/ 113 w 13304"/>
              <a:gd name="connsiteY1" fmla="*/ 0 h 10050"/>
              <a:gd name="connsiteX2" fmla="*/ 4173 w 13304"/>
              <a:gd name="connsiteY2" fmla="*/ 3494 h 10050"/>
              <a:gd name="connsiteX3" fmla="*/ 0 w 13304"/>
              <a:gd name="connsiteY3" fmla="*/ 6939 h 10050"/>
              <a:gd name="connsiteX4" fmla="*/ 8378 w 13304"/>
              <a:gd name="connsiteY4" fmla="*/ 6939 h 10050"/>
              <a:gd name="connsiteX5" fmla="*/ 10781 w 13304"/>
              <a:gd name="connsiteY5" fmla="*/ 6939 h 10050"/>
              <a:gd name="connsiteX6" fmla="*/ 11559 w 13304"/>
              <a:gd name="connsiteY6" fmla="*/ 10050 h 10050"/>
              <a:gd name="connsiteX7" fmla="*/ 13304 w 13304"/>
              <a:gd name="connsiteY7" fmla="*/ 10050 h 10050"/>
              <a:gd name="connsiteX8" fmla="*/ 10816 w 13304"/>
              <a:gd name="connsiteY8" fmla="*/ 50 h 10050"/>
              <a:gd name="connsiteX0" fmla="*/ 10816 w 13304"/>
              <a:gd name="connsiteY0" fmla="*/ 50 h 10050"/>
              <a:gd name="connsiteX1" fmla="*/ 113 w 13304"/>
              <a:gd name="connsiteY1" fmla="*/ 0 h 10050"/>
              <a:gd name="connsiteX2" fmla="*/ 919 w 13304"/>
              <a:gd name="connsiteY2" fmla="*/ 3444 h 10050"/>
              <a:gd name="connsiteX3" fmla="*/ 0 w 13304"/>
              <a:gd name="connsiteY3" fmla="*/ 6939 h 10050"/>
              <a:gd name="connsiteX4" fmla="*/ 8378 w 13304"/>
              <a:gd name="connsiteY4" fmla="*/ 6939 h 10050"/>
              <a:gd name="connsiteX5" fmla="*/ 10781 w 13304"/>
              <a:gd name="connsiteY5" fmla="*/ 6939 h 10050"/>
              <a:gd name="connsiteX6" fmla="*/ 11559 w 13304"/>
              <a:gd name="connsiteY6" fmla="*/ 10050 h 10050"/>
              <a:gd name="connsiteX7" fmla="*/ 13304 w 13304"/>
              <a:gd name="connsiteY7" fmla="*/ 10050 h 10050"/>
              <a:gd name="connsiteX8" fmla="*/ 10816 w 13304"/>
              <a:gd name="connsiteY8" fmla="*/ 50 h 10050"/>
              <a:gd name="connsiteX0" fmla="*/ 10816 w 13304"/>
              <a:gd name="connsiteY0" fmla="*/ 0 h 10000"/>
              <a:gd name="connsiteX1" fmla="*/ 63 w 13304"/>
              <a:gd name="connsiteY1" fmla="*/ 0 h 10000"/>
              <a:gd name="connsiteX2" fmla="*/ 919 w 13304"/>
              <a:gd name="connsiteY2" fmla="*/ 3394 h 10000"/>
              <a:gd name="connsiteX3" fmla="*/ 0 w 13304"/>
              <a:gd name="connsiteY3" fmla="*/ 6889 h 10000"/>
              <a:gd name="connsiteX4" fmla="*/ 8378 w 13304"/>
              <a:gd name="connsiteY4" fmla="*/ 6889 h 10000"/>
              <a:gd name="connsiteX5" fmla="*/ 10781 w 13304"/>
              <a:gd name="connsiteY5" fmla="*/ 6889 h 10000"/>
              <a:gd name="connsiteX6" fmla="*/ 11559 w 13304"/>
              <a:gd name="connsiteY6" fmla="*/ 10000 h 10000"/>
              <a:gd name="connsiteX7" fmla="*/ 13304 w 13304"/>
              <a:gd name="connsiteY7" fmla="*/ 10000 h 10000"/>
              <a:gd name="connsiteX8" fmla="*/ 10816 w 13304"/>
              <a:gd name="connsiteY8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4" h="10000">
                <a:moveTo>
                  <a:pt x="10816" y="0"/>
                </a:moveTo>
                <a:lnTo>
                  <a:pt x="63" y="0"/>
                </a:lnTo>
                <a:lnTo>
                  <a:pt x="919" y="3394"/>
                </a:lnTo>
                <a:lnTo>
                  <a:pt x="0" y="6889"/>
                </a:lnTo>
                <a:lnTo>
                  <a:pt x="8378" y="6889"/>
                </a:lnTo>
                <a:lnTo>
                  <a:pt x="10781" y="6889"/>
                </a:lnTo>
                <a:cubicBezTo>
                  <a:pt x="11216" y="6917"/>
                  <a:pt x="11559" y="8306"/>
                  <a:pt x="11559" y="10000"/>
                </a:cubicBezTo>
                <a:lnTo>
                  <a:pt x="13304" y="10000"/>
                </a:lnTo>
                <a:cubicBezTo>
                  <a:pt x="13304" y="4528"/>
                  <a:pt x="12190" y="56"/>
                  <a:pt x="10816" y="0"/>
                </a:cubicBezTo>
                <a:close/>
              </a:path>
            </a:pathLst>
          </a:custGeom>
          <a:solidFill>
            <a:schemeClr val="bg2">
              <a:alpha val="55686"/>
            </a:schemeClr>
          </a:solidFill>
          <a:ln cap="flat">
            <a:noFill/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defTabSz="1828434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Freeform: Shape 7432">
            <a:extLst>
              <a:ext uri="{FF2B5EF4-FFF2-40B4-BE49-F238E27FC236}">
                <a16:creationId xmlns:a16="http://schemas.microsoft.com/office/drawing/2014/main" id="{163A1AE6-7163-4E61-B438-D7538E3D291D}"/>
              </a:ext>
            </a:extLst>
          </p:cNvPr>
          <p:cNvSpPr/>
          <p:nvPr/>
        </p:nvSpPr>
        <p:spPr>
          <a:xfrm>
            <a:off x="1828932" y="2290839"/>
            <a:ext cx="1752312" cy="65605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0" h="248">
                <a:moveTo>
                  <a:pt x="660" y="124"/>
                </a:moveTo>
                <a:lnTo>
                  <a:pt x="536" y="0"/>
                </a:lnTo>
                <a:lnTo>
                  <a:pt x="0" y="0"/>
                </a:lnTo>
                <a:lnTo>
                  <a:pt x="124" y="124"/>
                </a:lnTo>
                <a:lnTo>
                  <a:pt x="0" y="248"/>
                </a:lnTo>
                <a:lnTo>
                  <a:pt x="536" y="248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defTabSz="1828434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Freeform: Shape 7433">
            <a:extLst>
              <a:ext uri="{FF2B5EF4-FFF2-40B4-BE49-F238E27FC236}">
                <a16:creationId xmlns:a16="http://schemas.microsoft.com/office/drawing/2014/main" id="{49585EA3-0E22-422D-8464-2588246E6110}"/>
              </a:ext>
            </a:extLst>
          </p:cNvPr>
          <p:cNvSpPr/>
          <p:nvPr/>
        </p:nvSpPr>
        <p:spPr>
          <a:xfrm>
            <a:off x="3340328" y="2289826"/>
            <a:ext cx="478888" cy="65605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1" h="248">
                <a:moveTo>
                  <a:pt x="181" y="124"/>
                </a:moveTo>
                <a:lnTo>
                  <a:pt x="57" y="0"/>
                </a:lnTo>
                <a:lnTo>
                  <a:pt x="0" y="0"/>
                </a:lnTo>
                <a:lnTo>
                  <a:pt x="125" y="124"/>
                </a:lnTo>
                <a:lnTo>
                  <a:pt x="0" y="248"/>
                </a:lnTo>
                <a:lnTo>
                  <a:pt x="57" y="2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defTabSz="1828434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Freeform: Shape 7434">
            <a:extLst>
              <a:ext uri="{FF2B5EF4-FFF2-40B4-BE49-F238E27FC236}">
                <a16:creationId xmlns:a16="http://schemas.microsoft.com/office/drawing/2014/main" id="{83D91EAF-1DCE-46BF-B2EA-D3E993E5800E}"/>
              </a:ext>
            </a:extLst>
          </p:cNvPr>
          <p:cNvSpPr/>
          <p:nvPr/>
        </p:nvSpPr>
        <p:spPr>
          <a:xfrm>
            <a:off x="8095399" y="4795672"/>
            <a:ext cx="468056" cy="65914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7" h="249">
                <a:moveTo>
                  <a:pt x="53" y="0"/>
                </a:moveTo>
                <a:lnTo>
                  <a:pt x="0" y="0"/>
                </a:lnTo>
                <a:lnTo>
                  <a:pt x="124" y="124"/>
                </a:lnTo>
                <a:lnTo>
                  <a:pt x="0" y="249"/>
                </a:lnTo>
                <a:lnTo>
                  <a:pt x="53" y="249"/>
                </a:lnTo>
                <a:lnTo>
                  <a:pt x="177" y="124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defTabSz="1828434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Freeform: Shape 7435">
            <a:extLst>
              <a:ext uri="{FF2B5EF4-FFF2-40B4-BE49-F238E27FC236}">
                <a16:creationId xmlns:a16="http://schemas.microsoft.com/office/drawing/2014/main" id="{DE934865-3D90-4A87-8545-42420C2D9948}"/>
              </a:ext>
            </a:extLst>
          </p:cNvPr>
          <p:cNvSpPr/>
          <p:nvPr/>
        </p:nvSpPr>
        <p:spPr>
          <a:xfrm>
            <a:off x="2941354" y="3243734"/>
            <a:ext cx="5660007" cy="125408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30" h="473">
                <a:moveTo>
                  <a:pt x="2130" y="0"/>
                </a:moveTo>
                <a:lnTo>
                  <a:pt x="1881" y="0"/>
                </a:lnTo>
                <a:cubicBezTo>
                  <a:pt x="1881" y="62"/>
                  <a:pt x="1832" y="112"/>
                  <a:pt x="1770" y="112"/>
                </a:cubicBezTo>
                <a:lnTo>
                  <a:pt x="1427" y="112"/>
                </a:lnTo>
                <a:lnTo>
                  <a:pt x="360" y="112"/>
                </a:lnTo>
                <a:lnTo>
                  <a:pt x="352" y="112"/>
                </a:lnTo>
                <a:lnTo>
                  <a:pt x="352" y="113"/>
                </a:lnTo>
                <a:cubicBezTo>
                  <a:pt x="157" y="117"/>
                  <a:pt x="0" y="277"/>
                  <a:pt x="0" y="473"/>
                </a:cubicBezTo>
                <a:lnTo>
                  <a:pt x="248" y="473"/>
                </a:lnTo>
                <a:cubicBezTo>
                  <a:pt x="248" y="411"/>
                  <a:pt x="298" y="361"/>
                  <a:pt x="360" y="361"/>
                </a:cubicBezTo>
                <a:lnTo>
                  <a:pt x="703" y="361"/>
                </a:lnTo>
                <a:lnTo>
                  <a:pt x="1770" y="361"/>
                </a:lnTo>
                <a:cubicBezTo>
                  <a:pt x="1969" y="361"/>
                  <a:pt x="2130" y="199"/>
                  <a:pt x="2130" y="0"/>
                </a:cubicBezTo>
                <a:close/>
              </a:path>
            </a:pathLst>
          </a:custGeom>
          <a:solidFill>
            <a:schemeClr val="bg2">
              <a:alpha val="55686"/>
            </a:schemeClr>
          </a:solidFill>
          <a:ln cap="flat">
            <a:noFill/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defTabSz="1828434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" name="Freeform: Shape 7436">
            <a:extLst>
              <a:ext uri="{FF2B5EF4-FFF2-40B4-BE49-F238E27FC236}">
                <a16:creationId xmlns:a16="http://schemas.microsoft.com/office/drawing/2014/main" id="{2A8F5714-E4D5-4865-ACC8-10BEADD88251}"/>
              </a:ext>
            </a:extLst>
          </p:cNvPr>
          <p:cNvSpPr/>
          <p:nvPr/>
        </p:nvSpPr>
        <p:spPr>
          <a:xfrm>
            <a:off x="2940267" y="4497817"/>
            <a:ext cx="5375305" cy="95700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23" h="361">
                <a:moveTo>
                  <a:pt x="1899" y="112"/>
                </a:moveTo>
                <a:lnTo>
                  <a:pt x="703" y="112"/>
                </a:lnTo>
                <a:lnTo>
                  <a:pt x="365" y="112"/>
                </a:lnTo>
                <a:lnTo>
                  <a:pt x="360" y="112"/>
                </a:lnTo>
                <a:cubicBezTo>
                  <a:pt x="298" y="112"/>
                  <a:pt x="248" y="62"/>
                  <a:pt x="248" y="0"/>
                </a:cubicBezTo>
                <a:lnTo>
                  <a:pt x="0" y="0"/>
                </a:lnTo>
                <a:cubicBezTo>
                  <a:pt x="0" y="199"/>
                  <a:pt x="161" y="361"/>
                  <a:pt x="360" y="361"/>
                </a:cubicBezTo>
                <a:cubicBezTo>
                  <a:pt x="362" y="361"/>
                  <a:pt x="364" y="360"/>
                  <a:pt x="365" y="360"/>
                </a:cubicBezTo>
                <a:lnTo>
                  <a:pt x="365" y="361"/>
                </a:lnTo>
                <a:lnTo>
                  <a:pt x="1899" y="361"/>
                </a:lnTo>
                <a:lnTo>
                  <a:pt x="2023" y="236"/>
                </a:lnTo>
                <a:close/>
              </a:path>
            </a:pathLst>
          </a:custGeom>
          <a:solidFill>
            <a:schemeClr val="bg2">
              <a:alpha val="55686"/>
            </a:schemeClr>
          </a:solidFill>
          <a:ln cap="flat">
            <a:noFill/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defTabSz="1828434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F1A13-94A3-4965-BF53-47EA7D7DA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3013" y="2286732"/>
            <a:ext cx="1000588" cy="658627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title</a:t>
            </a:r>
            <a:endParaRPr lang="da-DK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F2C5D21-9E46-4D38-A03E-22CFCF181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1361" y="4768777"/>
            <a:ext cx="2208325" cy="1887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da-DK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292DCBC-07FD-4465-94D4-ADF57C0A29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01361" y="4987896"/>
            <a:ext cx="2208325" cy="1045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630EBE-9039-4521-9E1F-C84C23ACC1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3246" y="4300114"/>
            <a:ext cx="1438275" cy="6508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5pPr>
              <a:defRPr/>
            </a:lvl5pPr>
          </a:lstStyle>
          <a:p>
            <a:pPr lvl="0"/>
            <a:r>
              <a:rPr lang="da-DK" dirty="0"/>
              <a:t>35%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24F54025-0825-4A2D-BBF9-2B05CBE411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5399" y="2953781"/>
            <a:ext cx="1438275" cy="6508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5pPr>
              <a:defRPr/>
            </a:lvl5pPr>
          </a:lstStyle>
          <a:p>
            <a:pPr lvl="0"/>
            <a:r>
              <a:rPr lang="da-DK" dirty="0"/>
              <a:t>35%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AF8CE11-293C-42C9-97D0-D448CBF3EF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9970" y="1803420"/>
            <a:ext cx="2137221" cy="369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da-DK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987F7F5-68C3-4D38-AA24-8282756AB2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45387" y="3060982"/>
            <a:ext cx="2137221" cy="369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da-DK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452DEAA-C428-4391-98C5-14016843BC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9970" y="4313985"/>
            <a:ext cx="2137221" cy="369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da-DK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1F53822-CDD6-4063-8132-19DCE17409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42771" y="4794659"/>
            <a:ext cx="3771620" cy="657066"/>
          </a:xfrm>
          <a:prstGeom prst="rect">
            <a:avLst/>
          </a:prstGeom>
        </p:spPr>
        <p:txBody>
          <a:bodyPr lIns="0" tIns="108000" rIns="0" bIns="108000" anchor="t">
            <a:noAutofit/>
          </a:bodyPr>
          <a:lstStyle>
            <a:lvl1pPr marL="0" indent="0" algn="ctr">
              <a:lnSpc>
                <a:spcPts val="800"/>
              </a:lnSpc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D90B23A-71D3-4CD4-827D-65A236B063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28189" y="2288293"/>
            <a:ext cx="3771619" cy="657066"/>
          </a:xfrm>
          <a:prstGeom prst="rect">
            <a:avLst/>
          </a:prstGeom>
        </p:spPr>
        <p:txBody>
          <a:bodyPr lIns="0" tIns="108000" rIns="0" bIns="108000" anchor="t">
            <a:noAutofit/>
          </a:bodyPr>
          <a:lstStyle>
            <a:lvl1pPr marL="0" indent="0" algn="ctr">
              <a:lnSpc>
                <a:spcPts val="800"/>
              </a:lnSpc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F6B2D7C-9DE2-4C43-9EB8-24E8FE9751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28189" y="3541262"/>
            <a:ext cx="3771620" cy="657066"/>
          </a:xfrm>
          <a:prstGeom prst="rect">
            <a:avLst/>
          </a:prstGeom>
        </p:spPr>
        <p:txBody>
          <a:bodyPr lIns="0" tIns="108000" rIns="0" bIns="108000" anchor="t">
            <a:noAutofit/>
          </a:bodyPr>
          <a:lstStyle>
            <a:lvl1pPr marL="0" indent="0" algn="ctr">
              <a:lnSpc>
                <a:spcPts val="800"/>
              </a:lnSpc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2BEFA90D-D6E4-4EDC-922E-B12E9CF6A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1"/>
            <a:ext cx="11473200" cy="53028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r>
              <a:rPr lang="en-US" dirty="0"/>
              <a:t>Click to edit headline</a:t>
            </a:r>
            <a:endParaRPr lang="da-DK" dirty="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15C7A406-EEAE-45A0-B148-EFB6F249F59E}"/>
              </a:ext>
            </a:extLst>
          </p:cNvPr>
          <p:cNvSpPr txBox="1">
            <a:spLocks/>
          </p:cNvSpPr>
          <p:nvPr/>
        </p:nvSpPr>
        <p:spPr>
          <a:xfrm>
            <a:off x="10762637" y="6339507"/>
            <a:ext cx="1069963" cy="341053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2B2F7F1-05EF-4074-9D69-78BA224E3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AE3BEA-AC03-4096-8D51-15CF8E4E80CA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286933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E0D31C-61B1-4628-B226-CB6736613010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4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me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23A00839-FB20-42CA-A14D-C7B380E18C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8150" y="1001374"/>
            <a:ext cx="11394450" cy="369332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2BEFA90D-D6E4-4EDC-922E-B12E9CF6A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0"/>
            <a:ext cx="11473200" cy="517089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r>
              <a:rPr lang="en-US" dirty="0"/>
              <a:t>Click to edit headline</a:t>
            </a:r>
            <a:endParaRPr lang="da-DK" dirty="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15C7A406-EEAE-45A0-B148-EFB6F249F59E}"/>
              </a:ext>
            </a:extLst>
          </p:cNvPr>
          <p:cNvSpPr txBox="1">
            <a:spLocks/>
          </p:cNvSpPr>
          <p:nvPr/>
        </p:nvSpPr>
        <p:spPr>
          <a:xfrm>
            <a:off x="10762637" y="6339507"/>
            <a:ext cx="1069963" cy="341053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2B2F7F1-05EF-4074-9D69-78BA224E3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D5E480-A1CB-4736-BA22-FB9C7E588C02}"/>
              </a:ext>
            </a:extLst>
          </p:cNvPr>
          <p:cNvCxnSpPr>
            <a:cxnSpLocks/>
          </p:cNvCxnSpPr>
          <p:nvPr/>
        </p:nvCxnSpPr>
        <p:spPr>
          <a:xfrm>
            <a:off x="359400" y="2058487"/>
            <a:ext cx="11473200" cy="0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F88611-6229-45AF-B65C-691CE28299CC}"/>
              </a:ext>
            </a:extLst>
          </p:cNvPr>
          <p:cNvCxnSpPr>
            <a:cxnSpLocks/>
          </p:cNvCxnSpPr>
          <p:nvPr/>
        </p:nvCxnSpPr>
        <p:spPr>
          <a:xfrm>
            <a:off x="1263300" y="2058487"/>
            <a:ext cx="0" cy="480906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500992E-70BD-41F5-9273-5EF4E07E1020}"/>
              </a:ext>
            </a:extLst>
          </p:cNvPr>
          <p:cNvCxnSpPr>
            <a:cxnSpLocks/>
          </p:cNvCxnSpPr>
          <p:nvPr/>
        </p:nvCxnSpPr>
        <p:spPr>
          <a:xfrm>
            <a:off x="3190313" y="2058487"/>
            <a:ext cx="0" cy="480906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7FD88FF-08A4-45C0-A6DC-9734DD8FA4FC}"/>
              </a:ext>
            </a:extLst>
          </p:cNvPr>
          <p:cNvCxnSpPr>
            <a:cxnSpLocks/>
          </p:cNvCxnSpPr>
          <p:nvPr/>
        </p:nvCxnSpPr>
        <p:spPr>
          <a:xfrm>
            <a:off x="5117325" y="2058487"/>
            <a:ext cx="0" cy="480906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54BB4BB-2E63-4394-90C3-6D3550EB5CAB}"/>
              </a:ext>
            </a:extLst>
          </p:cNvPr>
          <p:cNvCxnSpPr>
            <a:cxnSpLocks/>
          </p:cNvCxnSpPr>
          <p:nvPr/>
        </p:nvCxnSpPr>
        <p:spPr>
          <a:xfrm>
            <a:off x="7057885" y="2058487"/>
            <a:ext cx="0" cy="480906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A369B03-A851-4F11-B927-515C52070A42}"/>
              </a:ext>
            </a:extLst>
          </p:cNvPr>
          <p:cNvCxnSpPr>
            <a:cxnSpLocks/>
          </p:cNvCxnSpPr>
          <p:nvPr/>
        </p:nvCxnSpPr>
        <p:spPr>
          <a:xfrm>
            <a:off x="8984898" y="2058487"/>
            <a:ext cx="0" cy="480906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13FF823-DFA7-412E-996A-EED30838FB13}"/>
              </a:ext>
            </a:extLst>
          </p:cNvPr>
          <p:cNvCxnSpPr>
            <a:cxnSpLocks/>
          </p:cNvCxnSpPr>
          <p:nvPr/>
        </p:nvCxnSpPr>
        <p:spPr>
          <a:xfrm>
            <a:off x="10945778" y="2058487"/>
            <a:ext cx="0" cy="480906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5E90BCB-6853-42B1-A58E-CB7253B801E8}"/>
              </a:ext>
            </a:extLst>
          </p:cNvPr>
          <p:cNvGrpSpPr/>
          <p:nvPr/>
        </p:nvGrpSpPr>
        <p:grpSpPr>
          <a:xfrm>
            <a:off x="359400" y="2295553"/>
            <a:ext cx="11473200" cy="3357873"/>
            <a:chOff x="438150" y="1937173"/>
            <a:chExt cx="11638198" cy="33578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91563F-A2FE-40F4-A26C-A9BCDF2B0EFB}"/>
                </a:ext>
              </a:extLst>
            </p:cNvPr>
            <p:cNvGrpSpPr/>
            <p:nvPr/>
          </p:nvGrpSpPr>
          <p:grpSpPr>
            <a:xfrm>
              <a:off x="438150" y="1937173"/>
              <a:ext cx="1833798" cy="3353430"/>
              <a:chOff x="438150" y="1937173"/>
              <a:chExt cx="1833798" cy="335343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5D8F871-58B9-4C28-B899-DD9C2A09CE14}"/>
                  </a:ext>
                </a:extLst>
              </p:cNvPr>
              <p:cNvSpPr/>
              <p:nvPr/>
            </p:nvSpPr>
            <p:spPr>
              <a:xfrm>
                <a:off x="438150" y="1937173"/>
                <a:ext cx="1833798" cy="335343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EEC9AB9-423C-4730-BDD7-1C06274458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1905" y="5093547"/>
                <a:ext cx="413173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D4E84D3-F883-4284-AC0D-41121E884798}"/>
                </a:ext>
              </a:extLst>
            </p:cNvPr>
            <p:cNvGrpSpPr/>
            <p:nvPr/>
          </p:nvGrpSpPr>
          <p:grpSpPr>
            <a:xfrm>
              <a:off x="2399030" y="1941616"/>
              <a:ext cx="1833798" cy="3353430"/>
              <a:chOff x="438150" y="1937173"/>
              <a:chExt cx="1833798" cy="335343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039E816-C332-468D-A352-6DACF5DBFB1B}"/>
                  </a:ext>
                </a:extLst>
              </p:cNvPr>
              <p:cNvSpPr/>
              <p:nvPr/>
            </p:nvSpPr>
            <p:spPr>
              <a:xfrm>
                <a:off x="438150" y="1937173"/>
                <a:ext cx="1833798" cy="335343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B32A852-59AC-4CE5-9326-A96EC8205B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1905" y="5093547"/>
                <a:ext cx="413173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BB1B673-2677-4D6E-B31E-A282FBAD8F46}"/>
                </a:ext>
              </a:extLst>
            </p:cNvPr>
            <p:cNvGrpSpPr/>
            <p:nvPr/>
          </p:nvGrpSpPr>
          <p:grpSpPr>
            <a:xfrm>
              <a:off x="4359910" y="1937173"/>
              <a:ext cx="1833798" cy="3353430"/>
              <a:chOff x="438150" y="1937173"/>
              <a:chExt cx="1833798" cy="335343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9EA1B50-B131-4EBA-97A2-B46D1F154E26}"/>
                  </a:ext>
                </a:extLst>
              </p:cNvPr>
              <p:cNvSpPr/>
              <p:nvPr/>
            </p:nvSpPr>
            <p:spPr>
              <a:xfrm>
                <a:off x="438150" y="1937173"/>
                <a:ext cx="1833798" cy="335343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6294454-2FD2-49EF-B930-5C35D7CAF4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1905" y="5093547"/>
                <a:ext cx="413173" cy="0"/>
              </a:xfrm>
              <a:prstGeom prst="line">
                <a:avLst/>
              </a:prstGeom>
              <a:ln w="762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345F779-CC91-4E48-ADEB-DD75AD81DF97}"/>
                </a:ext>
              </a:extLst>
            </p:cNvPr>
            <p:cNvGrpSpPr/>
            <p:nvPr/>
          </p:nvGrpSpPr>
          <p:grpSpPr>
            <a:xfrm>
              <a:off x="6320790" y="1937173"/>
              <a:ext cx="1833798" cy="3353430"/>
              <a:chOff x="438150" y="1937173"/>
              <a:chExt cx="1833798" cy="335343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E0F4CCB-FEDC-4402-AB36-E5C97ED6FB45}"/>
                  </a:ext>
                </a:extLst>
              </p:cNvPr>
              <p:cNvSpPr/>
              <p:nvPr/>
            </p:nvSpPr>
            <p:spPr>
              <a:xfrm>
                <a:off x="438150" y="1937173"/>
                <a:ext cx="1833798" cy="335343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A2AEB1D-930A-4E4C-9CA3-26078A8EAF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1905" y="5093547"/>
                <a:ext cx="413173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CD10A98-FF7E-430A-AD22-DABD9C1FE4CD}"/>
                </a:ext>
              </a:extLst>
            </p:cNvPr>
            <p:cNvGrpSpPr/>
            <p:nvPr/>
          </p:nvGrpSpPr>
          <p:grpSpPr>
            <a:xfrm>
              <a:off x="8281670" y="1937173"/>
              <a:ext cx="1833798" cy="3353430"/>
              <a:chOff x="438150" y="1937173"/>
              <a:chExt cx="1833798" cy="335343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0943C73-4A55-4C29-8FAE-575DD33DB3A0}"/>
                  </a:ext>
                </a:extLst>
              </p:cNvPr>
              <p:cNvSpPr/>
              <p:nvPr/>
            </p:nvSpPr>
            <p:spPr>
              <a:xfrm>
                <a:off x="438150" y="1937173"/>
                <a:ext cx="1833798" cy="335343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EDDE7D9-5B79-4972-84A0-8D2379995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8775" y="5093547"/>
                <a:ext cx="413173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0F89BA8-AA73-425E-8A16-37EF3397B115}"/>
                </a:ext>
              </a:extLst>
            </p:cNvPr>
            <p:cNvGrpSpPr/>
            <p:nvPr/>
          </p:nvGrpSpPr>
          <p:grpSpPr>
            <a:xfrm>
              <a:off x="10242550" y="1937173"/>
              <a:ext cx="1833798" cy="3353430"/>
              <a:chOff x="438150" y="1937173"/>
              <a:chExt cx="1833798" cy="335343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4A09345-E64E-4806-B9D0-F2F95DD724D4}"/>
                  </a:ext>
                </a:extLst>
              </p:cNvPr>
              <p:cNvSpPr/>
              <p:nvPr/>
            </p:nvSpPr>
            <p:spPr>
              <a:xfrm>
                <a:off x="438150" y="1937173"/>
                <a:ext cx="1833798" cy="335343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95E0F48-0992-44B2-B6D9-59B688115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8775" y="5093547"/>
                <a:ext cx="413173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A252B4D-EE39-491F-A829-8783C01EBD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224" y="2384223"/>
            <a:ext cx="1580707" cy="3698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da-DK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FFED530C-3C02-4B2D-8732-0C7AD64289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4795" y="2863630"/>
            <a:ext cx="1580707" cy="2391241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21ED57A-71DB-4FB3-AD63-0B44B821A2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89235" y="2389631"/>
            <a:ext cx="1580707" cy="3698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da-DK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6BDB9F7C-598D-434E-8DB2-6CE0CC4F54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01806" y="2869038"/>
            <a:ext cx="1580707" cy="2391241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FEDCE8C6-D962-41C9-BBF6-951A4E5431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29794" y="2384223"/>
            <a:ext cx="1580707" cy="3698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da-DK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F1D5B88D-9CB8-4C49-9D78-AF3F258F04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42365" y="2863630"/>
            <a:ext cx="1580707" cy="2391241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FD0FC1B6-EE16-44D7-9834-DF84A7ADEA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56805" y="2389460"/>
            <a:ext cx="1580707" cy="3698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da-DK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593F0B91-3DD7-4A01-8E42-F67898D315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69376" y="2868867"/>
            <a:ext cx="1580707" cy="2391241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934BDF84-C0E3-4500-8ACE-521269D25EC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84793" y="2384223"/>
            <a:ext cx="1580707" cy="3698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da-DK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DD21C2D0-AAD3-4429-9469-F238696350A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97364" y="2863630"/>
            <a:ext cx="1580707" cy="2391241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A7BB669C-C081-4259-AF0C-C7B25CF9291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125775" y="2389460"/>
            <a:ext cx="1580707" cy="3698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da-DK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E9FE2C79-00FA-49BF-9A0B-430107FA39C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38346" y="2868867"/>
            <a:ext cx="1580707" cy="2391241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FBD9410A-F743-46C6-844E-3569E1A146F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74795" y="1566640"/>
            <a:ext cx="1580707" cy="3698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17669F44-E074-43ED-8A86-A1939B85905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399743" y="1563765"/>
            <a:ext cx="1580707" cy="3698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910537CB-CC9D-4A8B-A4C5-611093D9307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326971" y="1560890"/>
            <a:ext cx="1580707" cy="3698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3DF917E8-958D-4276-86FA-AA4F926710B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3983" y="1560890"/>
            <a:ext cx="1580707" cy="3698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57B5B9E5-47F2-4D93-8AB6-34A24E48D25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79147" y="1566640"/>
            <a:ext cx="1580707" cy="3698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9E477B34-0A0A-498A-BA86-1E52EE14AFB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160737" y="1560881"/>
            <a:ext cx="1580707" cy="3698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2EEBE3-6DB6-4ECD-B31F-220F9771254D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753112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3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7246ADE-AF0D-4665-B94E-C64EAAA42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2600" y="6339508"/>
            <a:ext cx="1080000" cy="341053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435B5D-331F-4378-A98D-701BF3715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1"/>
            <a:ext cx="11473200" cy="533374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headline</a:t>
            </a:r>
            <a:endParaRPr lang="da-DK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150" y="1001374"/>
            <a:ext cx="11394450" cy="369332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6ED0A72-E592-4B3B-8C41-58375CA12D2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9200" y="1511300"/>
            <a:ext cx="3517200" cy="4648200"/>
          </a:xfrm>
        </p:spPr>
        <p:txBody>
          <a:bodyPr lIns="72000" tIns="36000" rIns="72000" bIns="36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4EA0CED-41AA-4000-8AD4-B7611CD8FC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73988" y="1511300"/>
            <a:ext cx="3520650" cy="4648200"/>
          </a:xfrm>
        </p:spPr>
        <p:txBody>
          <a:bodyPr lIns="72000" tIns="36000" rIns="72000" bIns="36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783FC893-B43E-495D-A58D-B99DBF431A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5324" y="1511300"/>
            <a:ext cx="3517275" cy="4648200"/>
          </a:xfrm>
        </p:spPr>
        <p:txBody>
          <a:bodyPr lIns="72000" tIns="36000" rIns="72000" bIns="36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600" y="6375818"/>
            <a:ext cx="511868" cy="365125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EFDDB8-F51F-4EA8-A6BD-D49EBEE0DF9D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286933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D8D36B-6E31-41B4-B9EE-CFC444630985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7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6" pos="2492" userDrawn="1">
          <p15:clr>
            <a:srgbClr val="A4A3A4"/>
          </p15:clr>
        </p15:guide>
        <p15:guide id="7" pos="2757" userDrawn="1">
          <p15:clr>
            <a:srgbClr val="A4A3A4"/>
          </p15:clr>
        </p15:guide>
        <p15:guide id="8" pos="4973" userDrawn="1">
          <p15:clr>
            <a:srgbClr val="A4A3A4"/>
          </p15:clr>
        </p15:guide>
        <p15:guide id="9" pos="5238" userDrawn="1">
          <p15:clr>
            <a:srgbClr val="A4A3A4"/>
          </p15:clr>
        </p15:guide>
        <p15:guide id="10" orient="horz" pos="952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me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23A00839-FB20-42CA-A14D-C7B380E18C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8150" y="1001374"/>
            <a:ext cx="11394450" cy="369332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2BEFA90D-D6E4-4EDC-922E-B12E9CF6A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0"/>
            <a:ext cx="11473200" cy="517089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r>
              <a:rPr lang="en-US" dirty="0"/>
              <a:t>Click to edit headline</a:t>
            </a:r>
            <a:endParaRPr lang="da-DK" dirty="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15C7A406-EEAE-45A0-B148-EFB6F249F59E}"/>
              </a:ext>
            </a:extLst>
          </p:cNvPr>
          <p:cNvSpPr txBox="1">
            <a:spLocks/>
          </p:cNvSpPr>
          <p:nvPr/>
        </p:nvSpPr>
        <p:spPr>
          <a:xfrm>
            <a:off x="10762637" y="6339507"/>
            <a:ext cx="1069963" cy="341053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2B2F7F1-05EF-4074-9D69-78BA224E3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D5E480-A1CB-4736-BA22-FB9C7E588C02}"/>
              </a:ext>
            </a:extLst>
          </p:cNvPr>
          <p:cNvCxnSpPr>
            <a:cxnSpLocks/>
          </p:cNvCxnSpPr>
          <p:nvPr/>
        </p:nvCxnSpPr>
        <p:spPr>
          <a:xfrm>
            <a:off x="1287140" y="2058487"/>
            <a:ext cx="9617720" cy="0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F88611-6229-45AF-B65C-691CE28299CC}"/>
              </a:ext>
            </a:extLst>
          </p:cNvPr>
          <p:cNvCxnSpPr>
            <a:cxnSpLocks/>
          </p:cNvCxnSpPr>
          <p:nvPr/>
        </p:nvCxnSpPr>
        <p:spPr>
          <a:xfrm>
            <a:off x="2441860" y="2058487"/>
            <a:ext cx="0" cy="480906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500992E-70BD-41F5-9273-5EF4E07E1020}"/>
              </a:ext>
            </a:extLst>
          </p:cNvPr>
          <p:cNvCxnSpPr>
            <a:cxnSpLocks/>
          </p:cNvCxnSpPr>
          <p:nvPr/>
        </p:nvCxnSpPr>
        <p:spPr>
          <a:xfrm>
            <a:off x="4876867" y="2058487"/>
            <a:ext cx="0" cy="480906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7FD88FF-08A4-45C0-A6DC-9734DD8FA4FC}"/>
              </a:ext>
            </a:extLst>
          </p:cNvPr>
          <p:cNvCxnSpPr>
            <a:cxnSpLocks/>
          </p:cNvCxnSpPr>
          <p:nvPr/>
        </p:nvCxnSpPr>
        <p:spPr>
          <a:xfrm>
            <a:off x="7311871" y="2058487"/>
            <a:ext cx="0" cy="480906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54BB4BB-2E63-4394-90C3-6D3550EB5CAB}"/>
              </a:ext>
            </a:extLst>
          </p:cNvPr>
          <p:cNvCxnSpPr>
            <a:cxnSpLocks/>
          </p:cNvCxnSpPr>
          <p:nvPr/>
        </p:nvCxnSpPr>
        <p:spPr>
          <a:xfrm>
            <a:off x="9753660" y="2058487"/>
            <a:ext cx="0" cy="480906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3DB7DAF-E2A1-4488-BFA0-4939F862B117}"/>
              </a:ext>
            </a:extLst>
          </p:cNvPr>
          <p:cNvGrpSpPr/>
          <p:nvPr/>
        </p:nvGrpSpPr>
        <p:grpSpPr>
          <a:xfrm>
            <a:off x="1287141" y="2295553"/>
            <a:ext cx="9617719" cy="3357873"/>
            <a:chOff x="359400" y="2295553"/>
            <a:chExt cx="7607040" cy="33578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91563F-A2FE-40F4-A26C-A9BCDF2B0EFB}"/>
                </a:ext>
              </a:extLst>
            </p:cNvPr>
            <p:cNvGrpSpPr/>
            <p:nvPr/>
          </p:nvGrpSpPr>
          <p:grpSpPr>
            <a:xfrm>
              <a:off x="359400" y="2295553"/>
              <a:ext cx="1807800" cy="3353430"/>
              <a:chOff x="438150" y="1937173"/>
              <a:chExt cx="1833798" cy="335343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5D8F871-58B9-4C28-B899-DD9C2A09CE14}"/>
                  </a:ext>
                </a:extLst>
              </p:cNvPr>
              <p:cNvSpPr/>
              <p:nvPr/>
            </p:nvSpPr>
            <p:spPr>
              <a:xfrm>
                <a:off x="438150" y="1937173"/>
                <a:ext cx="1833798" cy="335343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EEC9AB9-423C-4730-BDD7-1C06274458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1905" y="5093547"/>
                <a:ext cx="413173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D4E84D3-F883-4284-AC0D-41121E884798}"/>
                </a:ext>
              </a:extLst>
            </p:cNvPr>
            <p:cNvGrpSpPr/>
            <p:nvPr/>
          </p:nvGrpSpPr>
          <p:grpSpPr>
            <a:xfrm>
              <a:off x="2292480" y="2299996"/>
              <a:ext cx="1807800" cy="3353430"/>
              <a:chOff x="438150" y="1937173"/>
              <a:chExt cx="1833798" cy="335343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039E816-C332-468D-A352-6DACF5DBFB1B}"/>
                  </a:ext>
                </a:extLst>
              </p:cNvPr>
              <p:cNvSpPr/>
              <p:nvPr/>
            </p:nvSpPr>
            <p:spPr>
              <a:xfrm>
                <a:off x="438150" y="1937173"/>
                <a:ext cx="1833798" cy="335343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B32A852-59AC-4CE5-9326-A96EC8205B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1905" y="5093547"/>
                <a:ext cx="413173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BB1B673-2677-4D6E-B31E-A282FBAD8F46}"/>
                </a:ext>
              </a:extLst>
            </p:cNvPr>
            <p:cNvGrpSpPr/>
            <p:nvPr/>
          </p:nvGrpSpPr>
          <p:grpSpPr>
            <a:xfrm>
              <a:off x="4225560" y="2295553"/>
              <a:ext cx="1807800" cy="3353430"/>
              <a:chOff x="438150" y="1937173"/>
              <a:chExt cx="1833798" cy="335343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9EA1B50-B131-4EBA-97A2-B46D1F154E26}"/>
                  </a:ext>
                </a:extLst>
              </p:cNvPr>
              <p:cNvSpPr/>
              <p:nvPr/>
            </p:nvSpPr>
            <p:spPr>
              <a:xfrm>
                <a:off x="438150" y="1937173"/>
                <a:ext cx="1833798" cy="335343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6294454-2FD2-49EF-B930-5C35D7CAF4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1905" y="5093547"/>
                <a:ext cx="413173" cy="0"/>
              </a:xfrm>
              <a:prstGeom prst="line">
                <a:avLst/>
              </a:prstGeom>
              <a:ln w="762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345F779-CC91-4E48-ADEB-DD75AD81DF97}"/>
                </a:ext>
              </a:extLst>
            </p:cNvPr>
            <p:cNvGrpSpPr/>
            <p:nvPr/>
          </p:nvGrpSpPr>
          <p:grpSpPr>
            <a:xfrm>
              <a:off x="6158640" y="2295553"/>
              <a:ext cx="1807800" cy="3353430"/>
              <a:chOff x="438150" y="1937173"/>
              <a:chExt cx="1833798" cy="335343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E0F4CCB-FEDC-4402-AB36-E5C97ED6FB45}"/>
                  </a:ext>
                </a:extLst>
              </p:cNvPr>
              <p:cNvSpPr/>
              <p:nvPr/>
            </p:nvSpPr>
            <p:spPr>
              <a:xfrm>
                <a:off x="438150" y="1937173"/>
                <a:ext cx="1833798" cy="335343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A2AEB1D-930A-4E4C-9CA3-26078A8EAF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1905" y="5093547"/>
                <a:ext cx="413173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A252B4D-EE39-491F-A829-8783C01EBD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8869" y="2378537"/>
            <a:ext cx="2166492" cy="3698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Q1</a:t>
            </a:r>
            <a:endParaRPr lang="da-DK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FFED530C-3C02-4B2D-8732-0C7AD64289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61440" y="2857944"/>
            <a:ext cx="2166492" cy="2356916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21ED57A-71DB-4FB3-AD63-0B44B821A2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7270" y="2378537"/>
            <a:ext cx="2167465" cy="369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da-DK" sz="14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Q2</a:t>
            </a:r>
            <a:endParaRPr lang="da-DK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6BDB9F7C-598D-434E-8DB2-6CE0CC4F54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99841" y="2857944"/>
            <a:ext cx="2167465" cy="2356916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FEDCE8C6-D962-41C9-BBF6-951A4E5431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8897" y="2384030"/>
            <a:ext cx="2160692" cy="3698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</a:lstStyle>
          <a:p>
            <a:pPr lvl="0"/>
            <a:r>
              <a:rPr lang="en-US" dirty="0"/>
              <a:t>Q3</a:t>
            </a:r>
            <a:endParaRPr lang="da-DK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F1D5B88D-9CB8-4C49-9D78-AF3F258F04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31468" y="2863437"/>
            <a:ext cx="2160692" cy="2356916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FD0FC1B6-EE16-44D7-9834-DF84A7ADEA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57304" y="2376382"/>
            <a:ext cx="2160686" cy="3698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Q4</a:t>
            </a:r>
            <a:endParaRPr lang="da-DK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593F0B91-3DD7-4A01-8E42-F67898D315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69875" y="2855789"/>
            <a:ext cx="2160686" cy="2359072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2EEBE3-6DB6-4ECD-B31F-220F9771254D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753112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7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BE981E9-87B2-40BB-8449-60F93DCE7B08}"/>
              </a:ext>
            </a:extLst>
          </p:cNvPr>
          <p:cNvCxnSpPr>
            <a:cxnSpLocks/>
          </p:cNvCxnSpPr>
          <p:nvPr/>
        </p:nvCxnSpPr>
        <p:spPr>
          <a:xfrm flipV="1">
            <a:off x="9850232" y="2141414"/>
            <a:ext cx="1840" cy="1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C72E3A-91CF-4BD5-9AA5-E94DAAA667BA}"/>
              </a:ext>
            </a:extLst>
          </p:cNvPr>
          <p:cNvCxnSpPr>
            <a:cxnSpLocks/>
          </p:cNvCxnSpPr>
          <p:nvPr/>
        </p:nvCxnSpPr>
        <p:spPr>
          <a:xfrm flipV="1">
            <a:off x="3650622" y="2138095"/>
            <a:ext cx="1840" cy="1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14046B0-37D6-45D0-A3E3-271C678D5723}"/>
              </a:ext>
            </a:extLst>
          </p:cNvPr>
          <p:cNvCxnSpPr/>
          <p:nvPr/>
        </p:nvCxnSpPr>
        <p:spPr>
          <a:xfrm>
            <a:off x="1199796" y="2333297"/>
            <a:ext cx="1573" cy="695248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604EA8B-078F-44DE-BACB-05D12AD13DBE}"/>
              </a:ext>
            </a:extLst>
          </p:cNvPr>
          <p:cNvCxnSpPr>
            <a:cxnSpLocks/>
          </p:cNvCxnSpPr>
          <p:nvPr/>
        </p:nvCxnSpPr>
        <p:spPr>
          <a:xfrm flipV="1">
            <a:off x="6743206" y="2138095"/>
            <a:ext cx="1840" cy="1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E11864-AD98-4C67-88BB-1802ED063728}"/>
              </a:ext>
            </a:extLst>
          </p:cNvPr>
          <p:cNvCxnSpPr/>
          <p:nvPr/>
        </p:nvCxnSpPr>
        <p:spPr>
          <a:xfrm>
            <a:off x="3149802" y="2329027"/>
            <a:ext cx="1573" cy="695248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23A00839-FB20-42CA-A14D-C7B380E18C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8150" y="1001374"/>
            <a:ext cx="11394450" cy="369332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7" name="Shape 978">
            <a:extLst>
              <a:ext uri="{FF2B5EF4-FFF2-40B4-BE49-F238E27FC236}">
                <a16:creationId xmlns:a16="http://schemas.microsoft.com/office/drawing/2014/main" id="{11F35FA9-2F8A-42A5-96A9-784D2A81EBF3}"/>
              </a:ext>
            </a:extLst>
          </p:cNvPr>
          <p:cNvSpPr/>
          <p:nvPr/>
        </p:nvSpPr>
        <p:spPr>
          <a:xfrm>
            <a:off x="18263508" y="6680560"/>
            <a:ext cx="1840627" cy="184062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lIns="182778" tIns="91364" rIns="182778" bIns="91364" anchor="ctr" anchorCtr="0">
            <a:noAutofit/>
          </a:bodyPr>
          <a:lstStyle/>
          <a:p>
            <a:pPr algn="ctr"/>
            <a:endParaRPr sz="71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985">
            <a:extLst>
              <a:ext uri="{FF2B5EF4-FFF2-40B4-BE49-F238E27FC236}">
                <a16:creationId xmlns:a16="http://schemas.microsoft.com/office/drawing/2014/main" id="{BE2C25E0-D6F4-4E65-8C4C-167BE5E48FB8}"/>
              </a:ext>
            </a:extLst>
          </p:cNvPr>
          <p:cNvSpPr txBox="1"/>
          <p:nvPr/>
        </p:nvSpPr>
        <p:spPr>
          <a:xfrm>
            <a:off x="18757036" y="6807059"/>
            <a:ext cx="1344848" cy="709025"/>
          </a:xfrm>
          <a:prstGeom prst="rect">
            <a:avLst/>
          </a:prstGeom>
          <a:noFill/>
          <a:ln>
            <a:noFill/>
          </a:ln>
        </p:spPr>
        <p:txBody>
          <a:bodyPr lIns="487510" tIns="243754" rIns="487510" bIns="243754" anchor="ctr" anchorCtr="0">
            <a:noAutofit/>
          </a:bodyPr>
          <a:lstStyle/>
          <a:p>
            <a:pPr algn="ctr">
              <a:buSzPct val="25000"/>
            </a:pPr>
            <a:r>
              <a:rPr lang="en-US" sz="5400" dirty="0">
                <a:latin typeface="Lato" charset="0"/>
                <a:ea typeface="Lato" charset="0"/>
                <a:cs typeface="Lato" charset="0"/>
                <a:sym typeface="Roboto"/>
              </a:rPr>
              <a:t>95%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5793D357-8EF8-4CAE-805D-47972E268E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4224" y="3083722"/>
            <a:ext cx="1683281" cy="180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78FDE029-30E8-47F4-BC7D-4257490F0A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5810" y="3116289"/>
            <a:ext cx="1683281" cy="180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DC029697-6EFE-456C-AC9E-EC23F4E85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9768" y="3116289"/>
            <a:ext cx="1683281" cy="180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37A66BD-B3EF-4324-913C-694CCE351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08161" y="3083722"/>
            <a:ext cx="1683281" cy="180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089C68E1-FA14-4AD8-B642-29AF31BF56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3459" y="3116289"/>
            <a:ext cx="1683281" cy="180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B4ED695E-B5CC-4269-9555-EECC483EAE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6077" y="3116289"/>
            <a:ext cx="1683281" cy="180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B6DEF11C-0D64-4853-8B03-D9D5BB02F6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6582" y="1969595"/>
            <a:ext cx="1186427" cy="3594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YEAR</a:t>
            </a:r>
            <a:endParaRPr lang="da-DK" dirty="0"/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FE20E936-F3F5-45CE-82F2-35FC2F4EA0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56589" y="1969595"/>
            <a:ext cx="1186427" cy="35943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 Pro Cond Light" panose="020B0306030504040204" pitchFamily="34" charset="0"/>
              <a:buNone/>
              <a:tabLst/>
              <a:defRPr sz="160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5pPr marL="1828800" indent="0">
              <a:buNone/>
              <a:defRPr sz="16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 Pro Cond Light" panose="020B0306030504040204" pitchFamily="34" charset="0"/>
              <a:buNone/>
              <a:tabLst/>
              <a:defRPr/>
            </a:pPr>
            <a:r>
              <a:rPr lang="en-US" dirty="0"/>
              <a:t>YEAR</a:t>
            </a:r>
            <a:endParaRPr lang="da-DK" dirty="0"/>
          </a:p>
          <a:p>
            <a:pPr lvl="0"/>
            <a:endParaRPr lang="da-DK" dirty="0"/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A2E283F7-DC27-453F-AB66-46C8E65B9A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06596" y="1969595"/>
            <a:ext cx="1186427" cy="35943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 Pro Cond Light" panose="020B0306030504040204" pitchFamily="34" charset="0"/>
              <a:buNone/>
              <a:tabLst/>
              <a:defRPr sz="160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5pPr marL="1828800" indent="0">
              <a:buNone/>
              <a:defRPr sz="16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 Pro Cond Light" panose="020B0306030504040204" pitchFamily="34" charset="0"/>
              <a:buNone/>
              <a:tabLst/>
              <a:defRPr/>
            </a:pPr>
            <a:r>
              <a:rPr lang="en-US" dirty="0"/>
              <a:t>YEAR</a:t>
            </a:r>
            <a:endParaRPr lang="da-DK" dirty="0"/>
          </a:p>
          <a:p>
            <a:pPr lvl="0"/>
            <a:endParaRPr lang="da-DK" dirty="0"/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5CD14FE5-4515-42DB-BF78-8E40B70B1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1"/>
            <a:ext cx="11473200" cy="529104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r>
              <a:rPr lang="en-US" dirty="0"/>
              <a:t>Click to edit headline</a:t>
            </a:r>
            <a:endParaRPr lang="da-DK" dirty="0"/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C873D042-86FC-4DD7-8659-3E8B16BC106C}"/>
              </a:ext>
            </a:extLst>
          </p:cNvPr>
          <p:cNvSpPr txBox="1">
            <a:spLocks/>
          </p:cNvSpPr>
          <p:nvPr/>
        </p:nvSpPr>
        <p:spPr>
          <a:xfrm>
            <a:off x="10762637" y="6339507"/>
            <a:ext cx="1069963" cy="341053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2D76354-693F-4135-9AFE-6BF70C26F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20D24E-BBB9-4CBD-A69C-81F050B08EEA}"/>
              </a:ext>
            </a:extLst>
          </p:cNvPr>
          <p:cNvCxnSpPr/>
          <p:nvPr/>
        </p:nvCxnSpPr>
        <p:spPr>
          <a:xfrm>
            <a:off x="5097451" y="2329027"/>
            <a:ext cx="1573" cy="695248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F99252D-546F-420D-ACA5-54EC113E1557}"/>
              </a:ext>
            </a:extLst>
          </p:cNvPr>
          <p:cNvCxnSpPr/>
          <p:nvPr/>
        </p:nvCxnSpPr>
        <p:spPr>
          <a:xfrm>
            <a:off x="7045100" y="2332646"/>
            <a:ext cx="1573" cy="695248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095DAD2-664E-42CC-9D37-097FDDAB57E7}"/>
              </a:ext>
            </a:extLst>
          </p:cNvPr>
          <p:cNvCxnSpPr/>
          <p:nvPr/>
        </p:nvCxnSpPr>
        <p:spPr>
          <a:xfrm>
            <a:off x="9042517" y="2355468"/>
            <a:ext cx="1573" cy="695248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89128E0-F91C-432A-BC1A-41A5FC553242}"/>
              </a:ext>
            </a:extLst>
          </p:cNvPr>
          <p:cNvCxnSpPr/>
          <p:nvPr/>
        </p:nvCxnSpPr>
        <p:spPr>
          <a:xfrm>
            <a:off x="10996940" y="2355468"/>
            <a:ext cx="1573" cy="695248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00444D-7C2B-4B25-A710-D9219F9139FC}"/>
              </a:ext>
            </a:extLst>
          </p:cNvPr>
          <p:cNvGrpSpPr/>
          <p:nvPr/>
        </p:nvGrpSpPr>
        <p:grpSpPr>
          <a:xfrm>
            <a:off x="1199797" y="2561513"/>
            <a:ext cx="9792406" cy="91495"/>
            <a:chOff x="1429030" y="4482059"/>
            <a:chExt cx="7757982" cy="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68635DB-6207-4C84-8660-5061659B259F}"/>
                </a:ext>
              </a:extLst>
            </p:cNvPr>
            <p:cNvCxnSpPr/>
            <p:nvPr/>
          </p:nvCxnSpPr>
          <p:spPr>
            <a:xfrm>
              <a:off x="7641506" y="4482059"/>
              <a:ext cx="1545506" cy="0"/>
            </a:xfrm>
            <a:prstGeom prst="line">
              <a:avLst/>
            </a:prstGeom>
            <a:ln w="47625">
              <a:solidFill>
                <a:schemeClr val="accent5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739FF1-5712-4DB0-8430-BA8D0DC596BB}"/>
                </a:ext>
              </a:extLst>
            </p:cNvPr>
            <p:cNvCxnSpPr/>
            <p:nvPr/>
          </p:nvCxnSpPr>
          <p:spPr>
            <a:xfrm>
              <a:off x="6096000" y="4482059"/>
              <a:ext cx="1545506" cy="0"/>
            </a:xfrm>
            <a:prstGeom prst="line">
              <a:avLst/>
            </a:prstGeom>
            <a:ln w="47625">
              <a:solidFill>
                <a:schemeClr val="accent4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F8E77A8-BB88-4670-8248-0969F3FD3213}"/>
                </a:ext>
              </a:extLst>
            </p:cNvPr>
            <p:cNvCxnSpPr/>
            <p:nvPr/>
          </p:nvCxnSpPr>
          <p:spPr>
            <a:xfrm>
              <a:off x="4520042" y="4482059"/>
              <a:ext cx="1545506" cy="0"/>
            </a:xfrm>
            <a:prstGeom prst="line">
              <a:avLst/>
            </a:prstGeom>
            <a:ln w="47625">
              <a:solidFill>
                <a:schemeClr val="accent3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BA6C91D-9FE3-4788-8EE7-CCA555B1EEC4}"/>
                </a:ext>
              </a:extLst>
            </p:cNvPr>
            <p:cNvCxnSpPr/>
            <p:nvPr/>
          </p:nvCxnSpPr>
          <p:spPr>
            <a:xfrm>
              <a:off x="2974536" y="4482059"/>
              <a:ext cx="1545506" cy="0"/>
            </a:xfrm>
            <a:prstGeom prst="line">
              <a:avLst/>
            </a:prstGeom>
            <a:ln w="47625">
              <a:solidFill>
                <a:schemeClr val="accent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DC9CA4D-D057-4476-B2A0-13C4821579CD}"/>
                </a:ext>
              </a:extLst>
            </p:cNvPr>
            <p:cNvCxnSpPr/>
            <p:nvPr/>
          </p:nvCxnSpPr>
          <p:spPr>
            <a:xfrm>
              <a:off x="1429030" y="4482059"/>
              <a:ext cx="1545506" cy="0"/>
            </a:xfrm>
            <a:prstGeom prst="line">
              <a:avLst/>
            </a:prstGeom>
            <a:ln w="4762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 Placeholder 11">
            <a:extLst>
              <a:ext uri="{FF2B5EF4-FFF2-40B4-BE49-F238E27FC236}">
                <a16:creationId xmlns:a16="http://schemas.microsoft.com/office/drawing/2014/main" id="{014359AF-45E4-40AB-8328-4170BA9FCD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51885" y="1969595"/>
            <a:ext cx="1186427" cy="35943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 Pro Cond Light" panose="020B0306030504040204" pitchFamily="34" charset="0"/>
              <a:buNone/>
              <a:tabLst/>
              <a:defRPr sz="160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5pPr marL="1828800" indent="0">
              <a:buNone/>
              <a:defRPr sz="16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 Pro Cond Light" panose="020B0306030504040204" pitchFamily="34" charset="0"/>
              <a:buNone/>
              <a:tabLst/>
              <a:defRPr/>
            </a:pPr>
            <a:r>
              <a:rPr lang="en-US" dirty="0"/>
              <a:t>YEAR</a:t>
            </a:r>
            <a:endParaRPr lang="da-DK" dirty="0"/>
          </a:p>
          <a:p>
            <a:pPr lvl="0"/>
            <a:endParaRPr lang="da-DK" dirty="0"/>
          </a:p>
        </p:txBody>
      </p:sp>
      <p:sp>
        <p:nvSpPr>
          <p:cNvPr id="63" name="Text Placeholder 11">
            <a:extLst>
              <a:ext uri="{FF2B5EF4-FFF2-40B4-BE49-F238E27FC236}">
                <a16:creationId xmlns:a16="http://schemas.microsoft.com/office/drawing/2014/main" id="{6C1269C6-4E2D-477A-A50C-B7F9671BF6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48986" y="1965703"/>
            <a:ext cx="1186427" cy="35943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 Pro Cond Light" panose="020B0306030504040204" pitchFamily="34" charset="0"/>
              <a:buNone/>
              <a:tabLst/>
              <a:defRPr sz="160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5pPr marL="1828800" indent="0">
              <a:buNone/>
              <a:defRPr sz="16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 Pro Cond Light" panose="020B0306030504040204" pitchFamily="34" charset="0"/>
              <a:buNone/>
              <a:tabLst/>
              <a:defRPr/>
            </a:pPr>
            <a:r>
              <a:rPr lang="en-US" dirty="0"/>
              <a:t>YEAR</a:t>
            </a:r>
            <a:endParaRPr lang="da-DK" dirty="0"/>
          </a:p>
          <a:p>
            <a:pPr lvl="0"/>
            <a:endParaRPr lang="da-DK" dirty="0"/>
          </a:p>
        </p:txBody>
      </p:sp>
      <p:sp>
        <p:nvSpPr>
          <p:cNvPr id="64" name="Text Placeholder 11">
            <a:extLst>
              <a:ext uri="{FF2B5EF4-FFF2-40B4-BE49-F238E27FC236}">
                <a16:creationId xmlns:a16="http://schemas.microsoft.com/office/drawing/2014/main" id="{3A337DBF-A0DC-4899-9E05-8454AF15C2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9693" y="1965703"/>
            <a:ext cx="1186427" cy="35943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 Pro Cond Light" panose="020B0306030504040204" pitchFamily="34" charset="0"/>
              <a:buNone/>
              <a:tabLst/>
              <a:defRPr sz="160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5pPr marL="1828800" indent="0">
              <a:buNone/>
              <a:defRPr sz="16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 Pro Cond Light" panose="020B0306030504040204" pitchFamily="34" charset="0"/>
              <a:buNone/>
              <a:tabLst/>
              <a:defRPr/>
            </a:pPr>
            <a:r>
              <a:rPr lang="en-US" dirty="0"/>
              <a:t>YEAR</a:t>
            </a:r>
            <a:endParaRPr lang="da-DK" dirty="0"/>
          </a:p>
          <a:p>
            <a:pPr lvl="0"/>
            <a:endParaRPr lang="da-DK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DD71549-6BE4-421E-819A-8AE48F04A4A5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286933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4DBA57F-99F2-4C8F-B8D5-E5186E0D8085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1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teps/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23A00839-FB20-42CA-A14D-C7B380E18C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8150" y="1001374"/>
            <a:ext cx="11394450" cy="369332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9F6A3B-0977-44CF-8BDF-ED734B2D0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1571498"/>
            <a:ext cx="5171891" cy="1204876"/>
          </a:xfrm>
          <a:prstGeom prst="rect">
            <a:avLst/>
          </a:prstGeom>
          <a:ln w="19050">
            <a:noFill/>
          </a:ln>
        </p:spPr>
        <p:txBody>
          <a:bodyPr lIns="72000" tIns="36000" rIns="72000" bIns="3600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6FA84DC4-0E76-4505-BB76-BDA71C8DC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1"/>
            <a:ext cx="11473200" cy="533374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r>
              <a:rPr lang="en-US" dirty="0"/>
              <a:t>Click to edit headline</a:t>
            </a:r>
            <a:endParaRPr lang="da-DK" dirty="0"/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AFECD0E4-1024-44AE-8E23-42280A9B65D5}"/>
              </a:ext>
            </a:extLst>
          </p:cNvPr>
          <p:cNvSpPr txBox="1">
            <a:spLocks/>
          </p:cNvSpPr>
          <p:nvPr/>
        </p:nvSpPr>
        <p:spPr>
          <a:xfrm>
            <a:off x="10762637" y="6339507"/>
            <a:ext cx="1069963" cy="341053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CDA829A-ED52-43E9-BA64-55EFBD33D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128885-44ED-4F42-AD5E-5F785B0DA5E4}"/>
              </a:ext>
            </a:extLst>
          </p:cNvPr>
          <p:cNvGrpSpPr/>
          <p:nvPr/>
        </p:nvGrpSpPr>
        <p:grpSpPr>
          <a:xfrm>
            <a:off x="438150" y="2829540"/>
            <a:ext cx="11277154" cy="1198919"/>
            <a:chOff x="457423" y="2718768"/>
            <a:chExt cx="11277154" cy="119891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F0F9E098-4E8F-453B-8D99-AEABACF4E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10755" y="2718768"/>
              <a:ext cx="2010494" cy="1198919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5071B3D2-A2C6-4796-B12F-8419A1EA5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64087" y="2718768"/>
              <a:ext cx="2010494" cy="1198919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07D49D30-6D0F-4578-8061-E83B25A86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7423" y="2718768"/>
              <a:ext cx="2010494" cy="1198919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DABBE67-9045-4692-AC42-E9C11EEB3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70751" y="2718768"/>
              <a:ext cx="2010494" cy="1198919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92539A07-2305-4BAD-95A9-8D0536162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17419" y="2718768"/>
              <a:ext cx="2010494" cy="1198919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3ACD1984-89C4-4072-A4AD-BA4F0B34B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724083" y="2718768"/>
              <a:ext cx="2010494" cy="1198919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FD6A46F-4BDA-47E8-84E1-7663BC4654B9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286933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755CF7-ED3B-4E33-95E2-44153A8961AF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61DE742-2C04-42EB-9E01-61A27FEB4A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5706" y="2977166"/>
            <a:ext cx="1395307" cy="890407"/>
          </a:xfrm>
          <a:prstGeom prst="rect">
            <a:avLst/>
          </a:prstGeom>
        </p:spPr>
        <p:txBody>
          <a:bodyPr lIns="0" tIns="36000" rIns="0" bIns="0" anchor="ctr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B7712E41-D76B-4E73-97DD-64F939A83D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39038" y="2983795"/>
            <a:ext cx="1395307" cy="890407"/>
          </a:xfrm>
          <a:prstGeom prst="rect">
            <a:avLst/>
          </a:prstGeom>
        </p:spPr>
        <p:txBody>
          <a:bodyPr lIns="0" tIns="36000" rIns="0" bIns="0" anchor="ctr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9B56E761-D7B7-4542-A4B8-779D261BA2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2370" y="2977167"/>
            <a:ext cx="1395307" cy="890407"/>
          </a:xfrm>
          <a:prstGeom prst="rect">
            <a:avLst/>
          </a:prstGeom>
        </p:spPr>
        <p:txBody>
          <a:bodyPr lIns="0" tIns="36000" rIns="0" bIns="0" anchor="ctr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CEE5636E-1AA3-4A80-8839-318629DDCC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45702" y="2983796"/>
            <a:ext cx="1395307" cy="890407"/>
          </a:xfrm>
          <a:prstGeom prst="rect">
            <a:avLst/>
          </a:prstGeom>
        </p:spPr>
        <p:txBody>
          <a:bodyPr lIns="0" tIns="36000" rIns="0" bIns="0" anchor="ctr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6CDF036-5B4C-49DC-8EA8-38B3B1B619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99034" y="2970104"/>
            <a:ext cx="1395307" cy="890407"/>
          </a:xfrm>
          <a:prstGeom prst="rect">
            <a:avLst/>
          </a:prstGeom>
        </p:spPr>
        <p:txBody>
          <a:bodyPr lIns="0" tIns="36000" rIns="0" bIns="0" anchor="ctr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137FE47E-2514-4884-B507-AA5F8CE397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052366" y="2976733"/>
            <a:ext cx="1395307" cy="890407"/>
          </a:xfrm>
          <a:prstGeom prst="rect">
            <a:avLst/>
          </a:prstGeom>
        </p:spPr>
        <p:txBody>
          <a:bodyPr lIns="0" tIns="36000" rIns="0" bIns="0" anchor="ctr">
            <a:noAutofit/>
          </a:bodyPr>
          <a:lstStyle>
            <a:lvl1pPr marL="0" indent="0" algn="l">
              <a:lnSpc>
                <a:spcPts val="8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270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 on top">
            <a:extLst>
              <a:ext uri="{FF2B5EF4-FFF2-40B4-BE49-F238E27FC236}">
                <a16:creationId xmlns:a16="http://schemas.microsoft.com/office/drawing/2014/main" id="{946C4B67-243B-42D4-B01A-C1E49052FDD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0753200" y="6339600"/>
            <a:ext cx="1080000" cy="340069"/>
          </a:xfrm>
          <a:custGeom>
            <a:avLst/>
            <a:gdLst>
              <a:gd name="connsiteX0" fmla="*/ 968375 w 3876676"/>
              <a:gd name="connsiteY0" fmla="*/ 557213 h 1212806"/>
              <a:gd name="connsiteX1" fmla="*/ 1176338 w 3876676"/>
              <a:gd name="connsiteY1" fmla="*/ 557213 h 1212806"/>
              <a:gd name="connsiteX2" fmla="*/ 1176338 w 3876676"/>
              <a:gd name="connsiteY2" fmla="*/ 1193801 h 1212806"/>
              <a:gd name="connsiteX3" fmla="*/ 968375 w 3876676"/>
              <a:gd name="connsiteY3" fmla="*/ 1193801 h 1212806"/>
              <a:gd name="connsiteX4" fmla="*/ 0 w 3876676"/>
              <a:gd name="connsiteY4" fmla="*/ 557213 h 1212806"/>
              <a:gd name="connsiteX5" fmla="*/ 239712 w 3876676"/>
              <a:gd name="connsiteY5" fmla="*/ 557213 h 1212806"/>
              <a:gd name="connsiteX6" fmla="*/ 561975 w 3876676"/>
              <a:gd name="connsiteY6" fmla="*/ 893763 h 1212806"/>
              <a:gd name="connsiteX7" fmla="*/ 581025 w 3876676"/>
              <a:gd name="connsiteY7" fmla="*/ 560388 h 1212806"/>
              <a:gd name="connsiteX8" fmla="*/ 782638 w 3876676"/>
              <a:gd name="connsiteY8" fmla="*/ 560388 h 1212806"/>
              <a:gd name="connsiteX9" fmla="*/ 782638 w 3876676"/>
              <a:gd name="connsiteY9" fmla="*/ 1193801 h 1212806"/>
              <a:gd name="connsiteX10" fmla="*/ 590550 w 3876676"/>
              <a:gd name="connsiteY10" fmla="*/ 1193801 h 1212806"/>
              <a:gd name="connsiteX11" fmla="*/ 214312 w 3876676"/>
              <a:gd name="connsiteY11" fmla="*/ 811213 h 1212806"/>
              <a:gd name="connsiteX12" fmla="*/ 192087 w 3876676"/>
              <a:gd name="connsiteY12" fmla="*/ 1193801 h 1212806"/>
              <a:gd name="connsiteX13" fmla="*/ 0 w 3876676"/>
              <a:gd name="connsiteY13" fmla="*/ 1193801 h 1212806"/>
              <a:gd name="connsiteX14" fmla="*/ 1748787 w 3876676"/>
              <a:gd name="connsiteY14" fmla="*/ 547727 h 1212806"/>
              <a:gd name="connsiteX15" fmla="*/ 2081150 w 3876676"/>
              <a:gd name="connsiteY15" fmla="*/ 743800 h 1212806"/>
              <a:gd name="connsiteX16" fmla="*/ 1918165 w 3876676"/>
              <a:gd name="connsiteY16" fmla="*/ 962372 h 1212806"/>
              <a:gd name="connsiteX17" fmla="*/ 2081150 w 3876676"/>
              <a:gd name="connsiteY17" fmla="*/ 1193801 h 1212806"/>
              <a:gd name="connsiteX18" fmla="*/ 1860640 w 3876676"/>
              <a:gd name="connsiteY18" fmla="*/ 1193801 h 1212806"/>
              <a:gd name="connsiteX19" fmla="*/ 1656109 w 3876676"/>
              <a:gd name="connsiteY19" fmla="*/ 972015 h 1212806"/>
              <a:gd name="connsiteX20" fmla="*/ 1656109 w 3876676"/>
              <a:gd name="connsiteY20" fmla="*/ 872371 h 1212806"/>
              <a:gd name="connsiteX21" fmla="*/ 1854249 w 3876676"/>
              <a:gd name="connsiteY21" fmla="*/ 756657 h 1212806"/>
              <a:gd name="connsiteX22" fmla="*/ 1710438 w 3876676"/>
              <a:gd name="connsiteY22" fmla="*/ 676299 h 1212806"/>
              <a:gd name="connsiteX23" fmla="*/ 1582606 w 3876676"/>
              <a:gd name="connsiteY23" fmla="*/ 682728 h 1212806"/>
              <a:gd name="connsiteX24" fmla="*/ 1550648 w 3876676"/>
              <a:gd name="connsiteY24" fmla="*/ 1193801 h 1212806"/>
              <a:gd name="connsiteX25" fmla="*/ 1358900 w 3876676"/>
              <a:gd name="connsiteY25" fmla="*/ 1193801 h 1212806"/>
              <a:gd name="connsiteX26" fmla="*/ 1358900 w 3876676"/>
              <a:gd name="connsiteY26" fmla="*/ 557370 h 1212806"/>
              <a:gd name="connsiteX27" fmla="*/ 1748787 w 3876676"/>
              <a:gd name="connsiteY27" fmla="*/ 547727 h 1212806"/>
              <a:gd name="connsiteX28" fmla="*/ 3505842 w 3876676"/>
              <a:gd name="connsiteY28" fmla="*/ 533444 h 1212806"/>
              <a:gd name="connsiteX29" fmla="*/ 3831920 w 3876676"/>
              <a:gd name="connsiteY29" fmla="*/ 549540 h 1212806"/>
              <a:gd name="connsiteX30" fmla="*/ 3831920 w 3876676"/>
              <a:gd name="connsiteY30" fmla="*/ 697618 h 1212806"/>
              <a:gd name="connsiteX31" fmla="*/ 3579369 w 3876676"/>
              <a:gd name="connsiteY31" fmla="*/ 675085 h 1212806"/>
              <a:gd name="connsiteX32" fmla="*/ 3419527 w 3876676"/>
              <a:gd name="connsiteY32" fmla="*/ 729809 h 1212806"/>
              <a:gd name="connsiteX33" fmla="*/ 3521826 w 3876676"/>
              <a:gd name="connsiteY33" fmla="*/ 778096 h 1212806"/>
              <a:gd name="connsiteX34" fmla="*/ 3876676 w 3876676"/>
              <a:gd name="connsiteY34" fmla="*/ 996994 h 1212806"/>
              <a:gd name="connsiteX35" fmla="*/ 3505842 w 3876676"/>
              <a:gd name="connsiteY35" fmla="*/ 1212674 h 1212806"/>
              <a:gd name="connsiteX36" fmla="*/ 3208535 w 3876676"/>
              <a:gd name="connsiteY36" fmla="*/ 1193359 h 1212806"/>
              <a:gd name="connsiteX37" fmla="*/ 3208535 w 3876676"/>
              <a:gd name="connsiteY37" fmla="*/ 1032404 h 1212806"/>
              <a:gd name="connsiteX38" fmla="*/ 3451495 w 3876676"/>
              <a:gd name="connsiteY38" fmla="*/ 1064595 h 1212806"/>
              <a:gd name="connsiteX39" fmla="*/ 3649700 w 3876676"/>
              <a:gd name="connsiteY39" fmla="*/ 1006652 h 1212806"/>
              <a:gd name="connsiteX40" fmla="*/ 3560188 w 3876676"/>
              <a:gd name="connsiteY40" fmla="*/ 964803 h 1212806"/>
              <a:gd name="connsiteX41" fmla="*/ 3179763 w 3876676"/>
              <a:gd name="connsiteY41" fmla="*/ 749124 h 1212806"/>
              <a:gd name="connsiteX42" fmla="*/ 3505842 w 3876676"/>
              <a:gd name="connsiteY42" fmla="*/ 533444 h 1212806"/>
              <a:gd name="connsiteX43" fmla="*/ 2179638 w 3876676"/>
              <a:gd name="connsiteY43" fmla="*/ 476250 h 1212806"/>
              <a:gd name="connsiteX44" fmla="*/ 2182834 w 3876676"/>
              <a:gd name="connsiteY44" fmla="*/ 476250 h 1212806"/>
              <a:gd name="connsiteX45" fmla="*/ 2368233 w 3876676"/>
              <a:gd name="connsiteY45" fmla="*/ 810892 h 1212806"/>
              <a:gd name="connsiteX46" fmla="*/ 2499290 w 3876676"/>
              <a:gd name="connsiteY46" fmla="*/ 556693 h 1212806"/>
              <a:gd name="connsiteX47" fmla="*/ 2812550 w 3876676"/>
              <a:gd name="connsiteY47" fmla="*/ 556693 h 1212806"/>
              <a:gd name="connsiteX48" fmla="*/ 2962787 w 3876676"/>
              <a:gd name="connsiteY48" fmla="*/ 855940 h 1212806"/>
              <a:gd name="connsiteX49" fmla="*/ 3122613 w 3876676"/>
              <a:gd name="connsiteY49" fmla="*/ 1193800 h 1212806"/>
              <a:gd name="connsiteX50" fmla="*/ 2918035 w 3876676"/>
              <a:gd name="connsiteY50" fmla="*/ 1193800 h 1212806"/>
              <a:gd name="connsiteX51" fmla="*/ 2652724 w 3876676"/>
              <a:gd name="connsiteY51" fmla="*/ 720796 h 1212806"/>
              <a:gd name="connsiteX52" fmla="*/ 2550435 w 3876676"/>
              <a:gd name="connsiteY52" fmla="*/ 907424 h 1212806"/>
              <a:gd name="connsiteX53" fmla="*/ 2662313 w 3876676"/>
              <a:gd name="connsiteY53" fmla="*/ 926730 h 1212806"/>
              <a:gd name="connsiteX54" fmla="*/ 2662313 w 3876676"/>
              <a:gd name="connsiteY54" fmla="*/ 1103704 h 1212806"/>
              <a:gd name="connsiteX55" fmla="*/ 2460932 w 3876676"/>
              <a:gd name="connsiteY55" fmla="*/ 1068309 h 1212806"/>
              <a:gd name="connsiteX56" fmla="*/ 2393805 w 3876676"/>
              <a:gd name="connsiteY56" fmla="*/ 1193800 h 1212806"/>
              <a:gd name="connsiteX57" fmla="*/ 2189227 w 3876676"/>
              <a:gd name="connsiteY57" fmla="*/ 1193800 h 1212806"/>
              <a:gd name="connsiteX58" fmla="*/ 2294713 w 3876676"/>
              <a:gd name="connsiteY58" fmla="*/ 965343 h 1212806"/>
              <a:gd name="connsiteX59" fmla="*/ 2179638 w 3876676"/>
              <a:gd name="connsiteY59" fmla="*/ 749756 h 1212806"/>
              <a:gd name="connsiteX60" fmla="*/ 2179638 w 3876676"/>
              <a:gd name="connsiteY60" fmla="*/ 476250 h 1212806"/>
              <a:gd name="connsiteX61" fmla="*/ 2665413 w 3876676"/>
              <a:gd name="connsiteY61" fmla="*/ 0 h 1212806"/>
              <a:gd name="connsiteX62" fmla="*/ 2665413 w 3876676"/>
              <a:gd name="connsiteY62" fmla="*/ 199390 h 1212806"/>
              <a:gd name="connsiteX63" fmla="*/ 2313126 w 3876676"/>
              <a:gd name="connsiteY63" fmla="*/ 498475 h 1212806"/>
              <a:gd name="connsiteX64" fmla="*/ 2300315 w 3876676"/>
              <a:gd name="connsiteY64" fmla="*/ 395564 h 1212806"/>
              <a:gd name="connsiteX65" fmla="*/ 2665413 w 3876676"/>
              <a:gd name="connsiteY65" fmla="*/ 0 h 12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76676" h="1212806">
                <a:moveTo>
                  <a:pt x="968375" y="557213"/>
                </a:moveTo>
                <a:lnTo>
                  <a:pt x="1176338" y="557213"/>
                </a:lnTo>
                <a:lnTo>
                  <a:pt x="1176338" y="1193801"/>
                </a:lnTo>
                <a:lnTo>
                  <a:pt x="968375" y="1193801"/>
                </a:lnTo>
                <a:close/>
                <a:moveTo>
                  <a:pt x="0" y="557213"/>
                </a:moveTo>
                <a:lnTo>
                  <a:pt x="239712" y="557213"/>
                </a:lnTo>
                <a:lnTo>
                  <a:pt x="561975" y="893763"/>
                </a:lnTo>
                <a:lnTo>
                  <a:pt x="581025" y="560388"/>
                </a:lnTo>
                <a:lnTo>
                  <a:pt x="782638" y="560388"/>
                </a:lnTo>
                <a:lnTo>
                  <a:pt x="782638" y="1193801"/>
                </a:lnTo>
                <a:lnTo>
                  <a:pt x="590550" y="1193801"/>
                </a:lnTo>
                <a:lnTo>
                  <a:pt x="214312" y="811213"/>
                </a:lnTo>
                <a:lnTo>
                  <a:pt x="192087" y="1193801"/>
                </a:lnTo>
                <a:lnTo>
                  <a:pt x="0" y="1193801"/>
                </a:lnTo>
                <a:close/>
                <a:moveTo>
                  <a:pt x="1748787" y="547727"/>
                </a:moveTo>
                <a:cubicBezTo>
                  <a:pt x="1892598" y="547727"/>
                  <a:pt x="2068367" y="583085"/>
                  <a:pt x="2081150" y="743800"/>
                </a:cubicBezTo>
                <a:cubicBezTo>
                  <a:pt x="2090738" y="917372"/>
                  <a:pt x="1918165" y="962372"/>
                  <a:pt x="1918165" y="962372"/>
                </a:cubicBezTo>
                <a:cubicBezTo>
                  <a:pt x="1918165" y="962372"/>
                  <a:pt x="1918165" y="962372"/>
                  <a:pt x="2081150" y="1193801"/>
                </a:cubicBezTo>
                <a:cubicBezTo>
                  <a:pt x="2081150" y="1193801"/>
                  <a:pt x="2081150" y="1193801"/>
                  <a:pt x="1860640" y="1193801"/>
                </a:cubicBezTo>
                <a:cubicBezTo>
                  <a:pt x="1860640" y="1193801"/>
                  <a:pt x="1860640" y="1193801"/>
                  <a:pt x="1656109" y="972015"/>
                </a:cubicBezTo>
                <a:cubicBezTo>
                  <a:pt x="1656109" y="972015"/>
                  <a:pt x="1656109" y="972015"/>
                  <a:pt x="1656109" y="872371"/>
                </a:cubicBezTo>
                <a:cubicBezTo>
                  <a:pt x="1838270" y="872371"/>
                  <a:pt x="1857444" y="811300"/>
                  <a:pt x="1854249" y="756657"/>
                </a:cubicBezTo>
                <a:cubicBezTo>
                  <a:pt x="1851053" y="705228"/>
                  <a:pt x="1790333" y="676299"/>
                  <a:pt x="1710438" y="676299"/>
                </a:cubicBezTo>
                <a:cubicBezTo>
                  <a:pt x="1659305" y="676299"/>
                  <a:pt x="1582606" y="682728"/>
                  <a:pt x="1582606" y="682728"/>
                </a:cubicBezTo>
                <a:cubicBezTo>
                  <a:pt x="1582606" y="682728"/>
                  <a:pt x="1582606" y="682728"/>
                  <a:pt x="1550648" y="1193801"/>
                </a:cubicBezTo>
                <a:cubicBezTo>
                  <a:pt x="1550648" y="1193801"/>
                  <a:pt x="1550648" y="1193801"/>
                  <a:pt x="1358900" y="1193801"/>
                </a:cubicBezTo>
                <a:cubicBezTo>
                  <a:pt x="1358900" y="1193801"/>
                  <a:pt x="1358900" y="1193801"/>
                  <a:pt x="1358900" y="557370"/>
                </a:cubicBezTo>
                <a:cubicBezTo>
                  <a:pt x="1358900" y="557370"/>
                  <a:pt x="1633738" y="544513"/>
                  <a:pt x="1748787" y="547727"/>
                </a:cubicBezTo>
                <a:close/>
                <a:moveTo>
                  <a:pt x="3505842" y="533444"/>
                </a:moveTo>
                <a:cubicBezTo>
                  <a:pt x="3668881" y="530225"/>
                  <a:pt x="3831920" y="549540"/>
                  <a:pt x="3831920" y="549540"/>
                </a:cubicBezTo>
                <a:cubicBezTo>
                  <a:pt x="3831920" y="549540"/>
                  <a:pt x="3831920" y="549540"/>
                  <a:pt x="3831920" y="697618"/>
                </a:cubicBezTo>
                <a:cubicBezTo>
                  <a:pt x="3831920" y="697618"/>
                  <a:pt x="3688062" y="675085"/>
                  <a:pt x="3579369" y="675085"/>
                </a:cubicBezTo>
                <a:cubicBezTo>
                  <a:pt x="3470676" y="675085"/>
                  <a:pt x="3416330" y="687961"/>
                  <a:pt x="3419527" y="729809"/>
                </a:cubicBezTo>
                <a:cubicBezTo>
                  <a:pt x="3419527" y="758781"/>
                  <a:pt x="3454692" y="774877"/>
                  <a:pt x="3521826" y="778096"/>
                </a:cubicBezTo>
                <a:cubicBezTo>
                  <a:pt x="3617731" y="784534"/>
                  <a:pt x="3876676" y="762000"/>
                  <a:pt x="3876676" y="996994"/>
                </a:cubicBezTo>
                <a:cubicBezTo>
                  <a:pt x="3876676" y="1225550"/>
                  <a:pt x="3566582" y="1212674"/>
                  <a:pt x="3505842" y="1212674"/>
                </a:cubicBezTo>
                <a:cubicBezTo>
                  <a:pt x="3377968" y="1212674"/>
                  <a:pt x="3208535" y="1193359"/>
                  <a:pt x="3208535" y="1193359"/>
                </a:cubicBezTo>
                <a:cubicBezTo>
                  <a:pt x="3208535" y="1193359"/>
                  <a:pt x="3208535" y="1193359"/>
                  <a:pt x="3208535" y="1032404"/>
                </a:cubicBezTo>
                <a:cubicBezTo>
                  <a:pt x="3208535" y="1032404"/>
                  <a:pt x="3326818" y="1064595"/>
                  <a:pt x="3451495" y="1064595"/>
                </a:cubicBezTo>
                <a:cubicBezTo>
                  <a:pt x="3576172" y="1064595"/>
                  <a:pt x="3656094" y="1054938"/>
                  <a:pt x="3649700" y="1006652"/>
                </a:cubicBezTo>
                <a:cubicBezTo>
                  <a:pt x="3646503" y="974461"/>
                  <a:pt x="3604944" y="964803"/>
                  <a:pt x="3560188" y="964803"/>
                </a:cubicBezTo>
                <a:cubicBezTo>
                  <a:pt x="3448299" y="964803"/>
                  <a:pt x="3182960" y="958365"/>
                  <a:pt x="3179763" y="749124"/>
                </a:cubicBezTo>
                <a:cubicBezTo>
                  <a:pt x="3179763" y="533444"/>
                  <a:pt x="3448299" y="536663"/>
                  <a:pt x="3505842" y="533444"/>
                </a:cubicBezTo>
                <a:close/>
                <a:moveTo>
                  <a:pt x="2179638" y="476250"/>
                </a:moveTo>
                <a:cubicBezTo>
                  <a:pt x="2179638" y="476250"/>
                  <a:pt x="2179638" y="476250"/>
                  <a:pt x="2182834" y="476250"/>
                </a:cubicBezTo>
                <a:cubicBezTo>
                  <a:pt x="2192424" y="547040"/>
                  <a:pt x="2230782" y="695055"/>
                  <a:pt x="2368233" y="810892"/>
                </a:cubicBezTo>
                <a:cubicBezTo>
                  <a:pt x="2467325" y="604959"/>
                  <a:pt x="2499290" y="556693"/>
                  <a:pt x="2499290" y="556693"/>
                </a:cubicBezTo>
                <a:cubicBezTo>
                  <a:pt x="2499290" y="556693"/>
                  <a:pt x="2499290" y="556693"/>
                  <a:pt x="2812550" y="556693"/>
                </a:cubicBezTo>
                <a:cubicBezTo>
                  <a:pt x="2812550" y="556693"/>
                  <a:pt x="2841319" y="604959"/>
                  <a:pt x="2962787" y="855940"/>
                </a:cubicBezTo>
                <a:cubicBezTo>
                  <a:pt x="3097041" y="1132664"/>
                  <a:pt x="3122613" y="1193800"/>
                  <a:pt x="3122613" y="1193800"/>
                </a:cubicBezTo>
                <a:cubicBezTo>
                  <a:pt x="3122613" y="1193800"/>
                  <a:pt x="3122613" y="1193800"/>
                  <a:pt x="2918035" y="1193800"/>
                </a:cubicBezTo>
                <a:cubicBezTo>
                  <a:pt x="2918035" y="1193800"/>
                  <a:pt x="2918035" y="1193800"/>
                  <a:pt x="2652724" y="720796"/>
                </a:cubicBezTo>
                <a:cubicBezTo>
                  <a:pt x="2652724" y="720796"/>
                  <a:pt x="2652724" y="720796"/>
                  <a:pt x="2550435" y="907424"/>
                </a:cubicBezTo>
                <a:cubicBezTo>
                  <a:pt x="2617562" y="929948"/>
                  <a:pt x="2662313" y="926730"/>
                  <a:pt x="2662313" y="926730"/>
                </a:cubicBezTo>
                <a:cubicBezTo>
                  <a:pt x="2662313" y="926730"/>
                  <a:pt x="2662313" y="926730"/>
                  <a:pt x="2662313" y="1103704"/>
                </a:cubicBezTo>
                <a:cubicBezTo>
                  <a:pt x="2662313" y="1103704"/>
                  <a:pt x="2563221" y="1106922"/>
                  <a:pt x="2460932" y="1068309"/>
                </a:cubicBezTo>
                <a:cubicBezTo>
                  <a:pt x="2460932" y="1068309"/>
                  <a:pt x="2460932" y="1068309"/>
                  <a:pt x="2393805" y="1193800"/>
                </a:cubicBezTo>
                <a:cubicBezTo>
                  <a:pt x="2393805" y="1193800"/>
                  <a:pt x="2393805" y="1193800"/>
                  <a:pt x="2189227" y="1193800"/>
                </a:cubicBezTo>
                <a:cubicBezTo>
                  <a:pt x="2189227" y="1193800"/>
                  <a:pt x="2205210" y="1155188"/>
                  <a:pt x="2294713" y="965343"/>
                </a:cubicBezTo>
                <a:cubicBezTo>
                  <a:pt x="2202013" y="865593"/>
                  <a:pt x="2179638" y="749756"/>
                  <a:pt x="2179638" y="749756"/>
                </a:cubicBezTo>
                <a:cubicBezTo>
                  <a:pt x="2179638" y="749756"/>
                  <a:pt x="2179638" y="749756"/>
                  <a:pt x="2179638" y="476250"/>
                </a:cubicBezTo>
                <a:close/>
                <a:moveTo>
                  <a:pt x="2665413" y="0"/>
                </a:moveTo>
                <a:cubicBezTo>
                  <a:pt x="2665413" y="0"/>
                  <a:pt x="2665413" y="0"/>
                  <a:pt x="2665413" y="199390"/>
                </a:cubicBezTo>
                <a:cubicBezTo>
                  <a:pt x="2476459" y="205822"/>
                  <a:pt x="2341949" y="356972"/>
                  <a:pt x="2313126" y="498475"/>
                </a:cubicBezTo>
                <a:cubicBezTo>
                  <a:pt x="2303518" y="466315"/>
                  <a:pt x="2300315" y="430940"/>
                  <a:pt x="2300315" y="395564"/>
                </a:cubicBezTo>
                <a:cubicBezTo>
                  <a:pt x="2297113" y="260493"/>
                  <a:pt x="2399596" y="32160"/>
                  <a:pt x="266541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C47C98D-4FAF-4675-81FB-E5A7BA12D8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1711" y="1612682"/>
            <a:ext cx="3432299" cy="3432299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4AD59E-A423-4B11-A9D8-860D9ED84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0"/>
            <a:ext cx="11473200" cy="619713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headline</a:t>
            </a:r>
            <a:endParaRPr lang="da-DK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EE3518A-31DE-4BA4-B16D-9E6E3BD22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8694" y="1455773"/>
            <a:ext cx="5273589" cy="61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Get in touch with us</a:t>
            </a:r>
          </a:p>
          <a:p>
            <a:pPr lvl="0"/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7196662-DAC2-4CA1-930C-3729480FE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8694" y="2266848"/>
            <a:ext cx="4159909" cy="2899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Country</a:t>
            </a:r>
            <a:br>
              <a:rPr lang="en-US" dirty="0"/>
            </a:br>
            <a:r>
              <a:rPr lang="en-US" dirty="0"/>
              <a:t>Office, </a:t>
            </a:r>
            <a:r>
              <a:rPr lang="en-US" dirty="0" err="1"/>
              <a:t>Adress</a:t>
            </a:r>
            <a:endParaRPr lang="en-US" dirty="0"/>
          </a:p>
        </p:txBody>
      </p:sp>
      <p:sp>
        <p:nvSpPr>
          <p:cNvPr id="9" name="Shape 2587">
            <a:extLst>
              <a:ext uri="{FF2B5EF4-FFF2-40B4-BE49-F238E27FC236}">
                <a16:creationId xmlns:a16="http://schemas.microsoft.com/office/drawing/2014/main" id="{432A4CED-5616-4E9A-B10E-D27920EBC843}"/>
              </a:ext>
            </a:extLst>
          </p:cNvPr>
          <p:cNvSpPr/>
          <p:nvPr/>
        </p:nvSpPr>
        <p:spPr>
          <a:xfrm>
            <a:off x="9505707" y="4168822"/>
            <a:ext cx="1247493" cy="1247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accent6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13246E-D93A-477D-BF35-02BC977EAE65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28693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27D93-742A-4F94-98F6-A82640D02791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7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3" pos="3331" userDrawn="1">
          <p15:clr>
            <a:srgbClr val="A4A3A4"/>
          </p15:clr>
        </p15:guide>
        <p15:guide id="4" pos="5952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 on top">
            <a:extLst>
              <a:ext uri="{FF2B5EF4-FFF2-40B4-BE49-F238E27FC236}">
                <a16:creationId xmlns:a16="http://schemas.microsoft.com/office/drawing/2014/main" id="{946C4B67-243B-42D4-B01A-C1E49052FDD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0753200" y="6339600"/>
            <a:ext cx="1080000" cy="340069"/>
          </a:xfrm>
          <a:custGeom>
            <a:avLst/>
            <a:gdLst>
              <a:gd name="connsiteX0" fmla="*/ 968375 w 3876676"/>
              <a:gd name="connsiteY0" fmla="*/ 557213 h 1212806"/>
              <a:gd name="connsiteX1" fmla="*/ 1176338 w 3876676"/>
              <a:gd name="connsiteY1" fmla="*/ 557213 h 1212806"/>
              <a:gd name="connsiteX2" fmla="*/ 1176338 w 3876676"/>
              <a:gd name="connsiteY2" fmla="*/ 1193801 h 1212806"/>
              <a:gd name="connsiteX3" fmla="*/ 968375 w 3876676"/>
              <a:gd name="connsiteY3" fmla="*/ 1193801 h 1212806"/>
              <a:gd name="connsiteX4" fmla="*/ 0 w 3876676"/>
              <a:gd name="connsiteY4" fmla="*/ 557213 h 1212806"/>
              <a:gd name="connsiteX5" fmla="*/ 239712 w 3876676"/>
              <a:gd name="connsiteY5" fmla="*/ 557213 h 1212806"/>
              <a:gd name="connsiteX6" fmla="*/ 561975 w 3876676"/>
              <a:gd name="connsiteY6" fmla="*/ 893763 h 1212806"/>
              <a:gd name="connsiteX7" fmla="*/ 581025 w 3876676"/>
              <a:gd name="connsiteY7" fmla="*/ 560388 h 1212806"/>
              <a:gd name="connsiteX8" fmla="*/ 782638 w 3876676"/>
              <a:gd name="connsiteY8" fmla="*/ 560388 h 1212806"/>
              <a:gd name="connsiteX9" fmla="*/ 782638 w 3876676"/>
              <a:gd name="connsiteY9" fmla="*/ 1193801 h 1212806"/>
              <a:gd name="connsiteX10" fmla="*/ 590550 w 3876676"/>
              <a:gd name="connsiteY10" fmla="*/ 1193801 h 1212806"/>
              <a:gd name="connsiteX11" fmla="*/ 214312 w 3876676"/>
              <a:gd name="connsiteY11" fmla="*/ 811213 h 1212806"/>
              <a:gd name="connsiteX12" fmla="*/ 192087 w 3876676"/>
              <a:gd name="connsiteY12" fmla="*/ 1193801 h 1212806"/>
              <a:gd name="connsiteX13" fmla="*/ 0 w 3876676"/>
              <a:gd name="connsiteY13" fmla="*/ 1193801 h 1212806"/>
              <a:gd name="connsiteX14" fmla="*/ 1748787 w 3876676"/>
              <a:gd name="connsiteY14" fmla="*/ 547727 h 1212806"/>
              <a:gd name="connsiteX15" fmla="*/ 2081150 w 3876676"/>
              <a:gd name="connsiteY15" fmla="*/ 743800 h 1212806"/>
              <a:gd name="connsiteX16" fmla="*/ 1918165 w 3876676"/>
              <a:gd name="connsiteY16" fmla="*/ 962372 h 1212806"/>
              <a:gd name="connsiteX17" fmla="*/ 2081150 w 3876676"/>
              <a:gd name="connsiteY17" fmla="*/ 1193801 h 1212806"/>
              <a:gd name="connsiteX18" fmla="*/ 1860640 w 3876676"/>
              <a:gd name="connsiteY18" fmla="*/ 1193801 h 1212806"/>
              <a:gd name="connsiteX19" fmla="*/ 1656109 w 3876676"/>
              <a:gd name="connsiteY19" fmla="*/ 972015 h 1212806"/>
              <a:gd name="connsiteX20" fmla="*/ 1656109 w 3876676"/>
              <a:gd name="connsiteY20" fmla="*/ 872371 h 1212806"/>
              <a:gd name="connsiteX21" fmla="*/ 1854249 w 3876676"/>
              <a:gd name="connsiteY21" fmla="*/ 756657 h 1212806"/>
              <a:gd name="connsiteX22" fmla="*/ 1710438 w 3876676"/>
              <a:gd name="connsiteY22" fmla="*/ 676299 h 1212806"/>
              <a:gd name="connsiteX23" fmla="*/ 1582606 w 3876676"/>
              <a:gd name="connsiteY23" fmla="*/ 682728 h 1212806"/>
              <a:gd name="connsiteX24" fmla="*/ 1550648 w 3876676"/>
              <a:gd name="connsiteY24" fmla="*/ 1193801 h 1212806"/>
              <a:gd name="connsiteX25" fmla="*/ 1358900 w 3876676"/>
              <a:gd name="connsiteY25" fmla="*/ 1193801 h 1212806"/>
              <a:gd name="connsiteX26" fmla="*/ 1358900 w 3876676"/>
              <a:gd name="connsiteY26" fmla="*/ 557370 h 1212806"/>
              <a:gd name="connsiteX27" fmla="*/ 1748787 w 3876676"/>
              <a:gd name="connsiteY27" fmla="*/ 547727 h 1212806"/>
              <a:gd name="connsiteX28" fmla="*/ 3505842 w 3876676"/>
              <a:gd name="connsiteY28" fmla="*/ 533444 h 1212806"/>
              <a:gd name="connsiteX29" fmla="*/ 3831920 w 3876676"/>
              <a:gd name="connsiteY29" fmla="*/ 549540 h 1212806"/>
              <a:gd name="connsiteX30" fmla="*/ 3831920 w 3876676"/>
              <a:gd name="connsiteY30" fmla="*/ 697618 h 1212806"/>
              <a:gd name="connsiteX31" fmla="*/ 3579369 w 3876676"/>
              <a:gd name="connsiteY31" fmla="*/ 675085 h 1212806"/>
              <a:gd name="connsiteX32" fmla="*/ 3419527 w 3876676"/>
              <a:gd name="connsiteY32" fmla="*/ 729809 h 1212806"/>
              <a:gd name="connsiteX33" fmla="*/ 3521826 w 3876676"/>
              <a:gd name="connsiteY33" fmla="*/ 778096 h 1212806"/>
              <a:gd name="connsiteX34" fmla="*/ 3876676 w 3876676"/>
              <a:gd name="connsiteY34" fmla="*/ 996994 h 1212806"/>
              <a:gd name="connsiteX35" fmla="*/ 3505842 w 3876676"/>
              <a:gd name="connsiteY35" fmla="*/ 1212674 h 1212806"/>
              <a:gd name="connsiteX36" fmla="*/ 3208535 w 3876676"/>
              <a:gd name="connsiteY36" fmla="*/ 1193359 h 1212806"/>
              <a:gd name="connsiteX37" fmla="*/ 3208535 w 3876676"/>
              <a:gd name="connsiteY37" fmla="*/ 1032404 h 1212806"/>
              <a:gd name="connsiteX38" fmla="*/ 3451495 w 3876676"/>
              <a:gd name="connsiteY38" fmla="*/ 1064595 h 1212806"/>
              <a:gd name="connsiteX39" fmla="*/ 3649700 w 3876676"/>
              <a:gd name="connsiteY39" fmla="*/ 1006652 h 1212806"/>
              <a:gd name="connsiteX40" fmla="*/ 3560188 w 3876676"/>
              <a:gd name="connsiteY40" fmla="*/ 964803 h 1212806"/>
              <a:gd name="connsiteX41" fmla="*/ 3179763 w 3876676"/>
              <a:gd name="connsiteY41" fmla="*/ 749124 h 1212806"/>
              <a:gd name="connsiteX42" fmla="*/ 3505842 w 3876676"/>
              <a:gd name="connsiteY42" fmla="*/ 533444 h 1212806"/>
              <a:gd name="connsiteX43" fmla="*/ 2179638 w 3876676"/>
              <a:gd name="connsiteY43" fmla="*/ 476250 h 1212806"/>
              <a:gd name="connsiteX44" fmla="*/ 2182834 w 3876676"/>
              <a:gd name="connsiteY44" fmla="*/ 476250 h 1212806"/>
              <a:gd name="connsiteX45" fmla="*/ 2368233 w 3876676"/>
              <a:gd name="connsiteY45" fmla="*/ 810892 h 1212806"/>
              <a:gd name="connsiteX46" fmla="*/ 2499290 w 3876676"/>
              <a:gd name="connsiteY46" fmla="*/ 556693 h 1212806"/>
              <a:gd name="connsiteX47" fmla="*/ 2812550 w 3876676"/>
              <a:gd name="connsiteY47" fmla="*/ 556693 h 1212806"/>
              <a:gd name="connsiteX48" fmla="*/ 2962787 w 3876676"/>
              <a:gd name="connsiteY48" fmla="*/ 855940 h 1212806"/>
              <a:gd name="connsiteX49" fmla="*/ 3122613 w 3876676"/>
              <a:gd name="connsiteY49" fmla="*/ 1193800 h 1212806"/>
              <a:gd name="connsiteX50" fmla="*/ 2918035 w 3876676"/>
              <a:gd name="connsiteY50" fmla="*/ 1193800 h 1212806"/>
              <a:gd name="connsiteX51" fmla="*/ 2652724 w 3876676"/>
              <a:gd name="connsiteY51" fmla="*/ 720796 h 1212806"/>
              <a:gd name="connsiteX52" fmla="*/ 2550435 w 3876676"/>
              <a:gd name="connsiteY52" fmla="*/ 907424 h 1212806"/>
              <a:gd name="connsiteX53" fmla="*/ 2662313 w 3876676"/>
              <a:gd name="connsiteY53" fmla="*/ 926730 h 1212806"/>
              <a:gd name="connsiteX54" fmla="*/ 2662313 w 3876676"/>
              <a:gd name="connsiteY54" fmla="*/ 1103704 h 1212806"/>
              <a:gd name="connsiteX55" fmla="*/ 2460932 w 3876676"/>
              <a:gd name="connsiteY55" fmla="*/ 1068309 h 1212806"/>
              <a:gd name="connsiteX56" fmla="*/ 2393805 w 3876676"/>
              <a:gd name="connsiteY56" fmla="*/ 1193800 h 1212806"/>
              <a:gd name="connsiteX57" fmla="*/ 2189227 w 3876676"/>
              <a:gd name="connsiteY57" fmla="*/ 1193800 h 1212806"/>
              <a:gd name="connsiteX58" fmla="*/ 2294713 w 3876676"/>
              <a:gd name="connsiteY58" fmla="*/ 965343 h 1212806"/>
              <a:gd name="connsiteX59" fmla="*/ 2179638 w 3876676"/>
              <a:gd name="connsiteY59" fmla="*/ 749756 h 1212806"/>
              <a:gd name="connsiteX60" fmla="*/ 2179638 w 3876676"/>
              <a:gd name="connsiteY60" fmla="*/ 476250 h 1212806"/>
              <a:gd name="connsiteX61" fmla="*/ 2665413 w 3876676"/>
              <a:gd name="connsiteY61" fmla="*/ 0 h 1212806"/>
              <a:gd name="connsiteX62" fmla="*/ 2665413 w 3876676"/>
              <a:gd name="connsiteY62" fmla="*/ 199390 h 1212806"/>
              <a:gd name="connsiteX63" fmla="*/ 2313126 w 3876676"/>
              <a:gd name="connsiteY63" fmla="*/ 498475 h 1212806"/>
              <a:gd name="connsiteX64" fmla="*/ 2300315 w 3876676"/>
              <a:gd name="connsiteY64" fmla="*/ 395564 h 1212806"/>
              <a:gd name="connsiteX65" fmla="*/ 2665413 w 3876676"/>
              <a:gd name="connsiteY65" fmla="*/ 0 h 12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76676" h="1212806">
                <a:moveTo>
                  <a:pt x="968375" y="557213"/>
                </a:moveTo>
                <a:lnTo>
                  <a:pt x="1176338" y="557213"/>
                </a:lnTo>
                <a:lnTo>
                  <a:pt x="1176338" y="1193801"/>
                </a:lnTo>
                <a:lnTo>
                  <a:pt x="968375" y="1193801"/>
                </a:lnTo>
                <a:close/>
                <a:moveTo>
                  <a:pt x="0" y="557213"/>
                </a:moveTo>
                <a:lnTo>
                  <a:pt x="239712" y="557213"/>
                </a:lnTo>
                <a:lnTo>
                  <a:pt x="561975" y="893763"/>
                </a:lnTo>
                <a:lnTo>
                  <a:pt x="581025" y="560388"/>
                </a:lnTo>
                <a:lnTo>
                  <a:pt x="782638" y="560388"/>
                </a:lnTo>
                <a:lnTo>
                  <a:pt x="782638" y="1193801"/>
                </a:lnTo>
                <a:lnTo>
                  <a:pt x="590550" y="1193801"/>
                </a:lnTo>
                <a:lnTo>
                  <a:pt x="214312" y="811213"/>
                </a:lnTo>
                <a:lnTo>
                  <a:pt x="192087" y="1193801"/>
                </a:lnTo>
                <a:lnTo>
                  <a:pt x="0" y="1193801"/>
                </a:lnTo>
                <a:close/>
                <a:moveTo>
                  <a:pt x="1748787" y="547727"/>
                </a:moveTo>
                <a:cubicBezTo>
                  <a:pt x="1892598" y="547727"/>
                  <a:pt x="2068367" y="583085"/>
                  <a:pt x="2081150" y="743800"/>
                </a:cubicBezTo>
                <a:cubicBezTo>
                  <a:pt x="2090738" y="917372"/>
                  <a:pt x="1918165" y="962372"/>
                  <a:pt x="1918165" y="962372"/>
                </a:cubicBezTo>
                <a:cubicBezTo>
                  <a:pt x="1918165" y="962372"/>
                  <a:pt x="1918165" y="962372"/>
                  <a:pt x="2081150" y="1193801"/>
                </a:cubicBezTo>
                <a:cubicBezTo>
                  <a:pt x="2081150" y="1193801"/>
                  <a:pt x="2081150" y="1193801"/>
                  <a:pt x="1860640" y="1193801"/>
                </a:cubicBezTo>
                <a:cubicBezTo>
                  <a:pt x="1860640" y="1193801"/>
                  <a:pt x="1860640" y="1193801"/>
                  <a:pt x="1656109" y="972015"/>
                </a:cubicBezTo>
                <a:cubicBezTo>
                  <a:pt x="1656109" y="972015"/>
                  <a:pt x="1656109" y="972015"/>
                  <a:pt x="1656109" y="872371"/>
                </a:cubicBezTo>
                <a:cubicBezTo>
                  <a:pt x="1838270" y="872371"/>
                  <a:pt x="1857444" y="811300"/>
                  <a:pt x="1854249" y="756657"/>
                </a:cubicBezTo>
                <a:cubicBezTo>
                  <a:pt x="1851053" y="705228"/>
                  <a:pt x="1790333" y="676299"/>
                  <a:pt x="1710438" y="676299"/>
                </a:cubicBezTo>
                <a:cubicBezTo>
                  <a:pt x="1659305" y="676299"/>
                  <a:pt x="1582606" y="682728"/>
                  <a:pt x="1582606" y="682728"/>
                </a:cubicBezTo>
                <a:cubicBezTo>
                  <a:pt x="1582606" y="682728"/>
                  <a:pt x="1582606" y="682728"/>
                  <a:pt x="1550648" y="1193801"/>
                </a:cubicBezTo>
                <a:cubicBezTo>
                  <a:pt x="1550648" y="1193801"/>
                  <a:pt x="1550648" y="1193801"/>
                  <a:pt x="1358900" y="1193801"/>
                </a:cubicBezTo>
                <a:cubicBezTo>
                  <a:pt x="1358900" y="1193801"/>
                  <a:pt x="1358900" y="1193801"/>
                  <a:pt x="1358900" y="557370"/>
                </a:cubicBezTo>
                <a:cubicBezTo>
                  <a:pt x="1358900" y="557370"/>
                  <a:pt x="1633738" y="544513"/>
                  <a:pt x="1748787" y="547727"/>
                </a:cubicBezTo>
                <a:close/>
                <a:moveTo>
                  <a:pt x="3505842" y="533444"/>
                </a:moveTo>
                <a:cubicBezTo>
                  <a:pt x="3668881" y="530225"/>
                  <a:pt x="3831920" y="549540"/>
                  <a:pt x="3831920" y="549540"/>
                </a:cubicBezTo>
                <a:cubicBezTo>
                  <a:pt x="3831920" y="549540"/>
                  <a:pt x="3831920" y="549540"/>
                  <a:pt x="3831920" y="697618"/>
                </a:cubicBezTo>
                <a:cubicBezTo>
                  <a:pt x="3831920" y="697618"/>
                  <a:pt x="3688062" y="675085"/>
                  <a:pt x="3579369" y="675085"/>
                </a:cubicBezTo>
                <a:cubicBezTo>
                  <a:pt x="3470676" y="675085"/>
                  <a:pt x="3416330" y="687961"/>
                  <a:pt x="3419527" y="729809"/>
                </a:cubicBezTo>
                <a:cubicBezTo>
                  <a:pt x="3419527" y="758781"/>
                  <a:pt x="3454692" y="774877"/>
                  <a:pt x="3521826" y="778096"/>
                </a:cubicBezTo>
                <a:cubicBezTo>
                  <a:pt x="3617731" y="784534"/>
                  <a:pt x="3876676" y="762000"/>
                  <a:pt x="3876676" y="996994"/>
                </a:cubicBezTo>
                <a:cubicBezTo>
                  <a:pt x="3876676" y="1225550"/>
                  <a:pt x="3566582" y="1212674"/>
                  <a:pt x="3505842" y="1212674"/>
                </a:cubicBezTo>
                <a:cubicBezTo>
                  <a:pt x="3377968" y="1212674"/>
                  <a:pt x="3208535" y="1193359"/>
                  <a:pt x="3208535" y="1193359"/>
                </a:cubicBezTo>
                <a:cubicBezTo>
                  <a:pt x="3208535" y="1193359"/>
                  <a:pt x="3208535" y="1193359"/>
                  <a:pt x="3208535" y="1032404"/>
                </a:cubicBezTo>
                <a:cubicBezTo>
                  <a:pt x="3208535" y="1032404"/>
                  <a:pt x="3326818" y="1064595"/>
                  <a:pt x="3451495" y="1064595"/>
                </a:cubicBezTo>
                <a:cubicBezTo>
                  <a:pt x="3576172" y="1064595"/>
                  <a:pt x="3656094" y="1054938"/>
                  <a:pt x="3649700" y="1006652"/>
                </a:cubicBezTo>
                <a:cubicBezTo>
                  <a:pt x="3646503" y="974461"/>
                  <a:pt x="3604944" y="964803"/>
                  <a:pt x="3560188" y="964803"/>
                </a:cubicBezTo>
                <a:cubicBezTo>
                  <a:pt x="3448299" y="964803"/>
                  <a:pt x="3182960" y="958365"/>
                  <a:pt x="3179763" y="749124"/>
                </a:cubicBezTo>
                <a:cubicBezTo>
                  <a:pt x="3179763" y="533444"/>
                  <a:pt x="3448299" y="536663"/>
                  <a:pt x="3505842" y="533444"/>
                </a:cubicBezTo>
                <a:close/>
                <a:moveTo>
                  <a:pt x="2179638" y="476250"/>
                </a:moveTo>
                <a:cubicBezTo>
                  <a:pt x="2179638" y="476250"/>
                  <a:pt x="2179638" y="476250"/>
                  <a:pt x="2182834" y="476250"/>
                </a:cubicBezTo>
                <a:cubicBezTo>
                  <a:pt x="2192424" y="547040"/>
                  <a:pt x="2230782" y="695055"/>
                  <a:pt x="2368233" y="810892"/>
                </a:cubicBezTo>
                <a:cubicBezTo>
                  <a:pt x="2467325" y="604959"/>
                  <a:pt x="2499290" y="556693"/>
                  <a:pt x="2499290" y="556693"/>
                </a:cubicBezTo>
                <a:cubicBezTo>
                  <a:pt x="2499290" y="556693"/>
                  <a:pt x="2499290" y="556693"/>
                  <a:pt x="2812550" y="556693"/>
                </a:cubicBezTo>
                <a:cubicBezTo>
                  <a:pt x="2812550" y="556693"/>
                  <a:pt x="2841319" y="604959"/>
                  <a:pt x="2962787" y="855940"/>
                </a:cubicBezTo>
                <a:cubicBezTo>
                  <a:pt x="3097041" y="1132664"/>
                  <a:pt x="3122613" y="1193800"/>
                  <a:pt x="3122613" y="1193800"/>
                </a:cubicBezTo>
                <a:cubicBezTo>
                  <a:pt x="3122613" y="1193800"/>
                  <a:pt x="3122613" y="1193800"/>
                  <a:pt x="2918035" y="1193800"/>
                </a:cubicBezTo>
                <a:cubicBezTo>
                  <a:pt x="2918035" y="1193800"/>
                  <a:pt x="2918035" y="1193800"/>
                  <a:pt x="2652724" y="720796"/>
                </a:cubicBezTo>
                <a:cubicBezTo>
                  <a:pt x="2652724" y="720796"/>
                  <a:pt x="2652724" y="720796"/>
                  <a:pt x="2550435" y="907424"/>
                </a:cubicBezTo>
                <a:cubicBezTo>
                  <a:pt x="2617562" y="929948"/>
                  <a:pt x="2662313" y="926730"/>
                  <a:pt x="2662313" y="926730"/>
                </a:cubicBezTo>
                <a:cubicBezTo>
                  <a:pt x="2662313" y="926730"/>
                  <a:pt x="2662313" y="926730"/>
                  <a:pt x="2662313" y="1103704"/>
                </a:cubicBezTo>
                <a:cubicBezTo>
                  <a:pt x="2662313" y="1103704"/>
                  <a:pt x="2563221" y="1106922"/>
                  <a:pt x="2460932" y="1068309"/>
                </a:cubicBezTo>
                <a:cubicBezTo>
                  <a:pt x="2460932" y="1068309"/>
                  <a:pt x="2460932" y="1068309"/>
                  <a:pt x="2393805" y="1193800"/>
                </a:cubicBezTo>
                <a:cubicBezTo>
                  <a:pt x="2393805" y="1193800"/>
                  <a:pt x="2393805" y="1193800"/>
                  <a:pt x="2189227" y="1193800"/>
                </a:cubicBezTo>
                <a:cubicBezTo>
                  <a:pt x="2189227" y="1193800"/>
                  <a:pt x="2205210" y="1155188"/>
                  <a:pt x="2294713" y="965343"/>
                </a:cubicBezTo>
                <a:cubicBezTo>
                  <a:pt x="2202013" y="865593"/>
                  <a:pt x="2179638" y="749756"/>
                  <a:pt x="2179638" y="749756"/>
                </a:cubicBezTo>
                <a:cubicBezTo>
                  <a:pt x="2179638" y="749756"/>
                  <a:pt x="2179638" y="749756"/>
                  <a:pt x="2179638" y="476250"/>
                </a:cubicBezTo>
                <a:close/>
                <a:moveTo>
                  <a:pt x="2665413" y="0"/>
                </a:moveTo>
                <a:cubicBezTo>
                  <a:pt x="2665413" y="0"/>
                  <a:pt x="2665413" y="0"/>
                  <a:pt x="2665413" y="199390"/>
                </a:cubicBezTo>
                <a:cubicBezTo>
                  <a:pt x="2476459" y="205822"/>
                  <a:pt x="2341949" y="356972"/>
                  <a:pt x="2313126" y="498475"/>
                </a:cubicBezTo>
                <a:cubicBezTo>
                  <a:pt x="2303518" y="466315"/>
                  <a:pt x="2300315" y="430940"/>
                  <a:pt x="2300315" y="395564"/>
                </a:cubicBezTo>
                <a:cubicBezTo>
                  <a:pt x="2297113" y="260493"/>
                  <a:pt x="2399596" y="32160"/>
                  <a:pt x="266541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EC47C98D-4FAF-4675-81FB-E5A7BA12D8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05865" y="1908286"/>
            <a:ext cx="2438857" cy="2438857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B094E42-9A37-4B00-9234-25C4C4804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678940" y="1912751"/>
            <a:ext cx="2438857" cy="2438857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EE3518A-31DE-4BA4-B16D-9E6E3BD22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4224" y="1188143"/>
            <a:ext cx="5273589" cy="61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Get in touch with us</a:t>
            </a:r>
          </a:p>
          <a:p>
            <a:pPr lvl="0"/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7196662-DAC2-4CA1-930C-3729480FE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8909" y="4473911"/>
            <a:ext cx="2932771" cy="1595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>, 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88BFC77-7CFE-4B3B-946E-04A84656B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1984" y="4478376"/>
            <a:ext cx="2932771" cy="1595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>, 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26" name="Shape 2587">
            <a:extLst>
              <a:ext uri="{FF2B5EF4-FFF2-40B4-BE49-F238E27FC236}">
                <a16:creationId xmlns:a16="http://schemas.microsoft.com/office/drawing/2014/main" id="{01107A37-C368-49C5-9DC7-A94D9D426028}"/>
              </a:ext>
            </a:extLst>
          </p:cNvPr>
          <p:cNvSpPr/>
          <p:nvPr/>
        </p:nvSpPr>
        <p:spPr>
          <a:xfrm>
            <a:off x="9749466" y="345564"/>
            <a:ext cx="1432437" cy="1432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34925">
            <a:solidFill>
              <a:schemeClr val="accent6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BC160E0F-93DC-49D5-B6A1-6715CEABF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0"/>
            <a:ext cx="11473200" cy="619713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headline</a:t>
            </a:r>
            <a:endParaRPr lang="da-DK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027CDC-831D-4211-A77C-0F4FCEEEEC5F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28693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A44E9D-E048-4682-A65B-A566A9C6DCD2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4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 on top">
            <a:extLst>
              <a:ext uri="{FF2B5EF4-FFF2-40B4-BE49-F238E27FC236}">
                <a16:creationId xmlns:a16="http://schemas.microsoft.com/office/drawing/2014/main" id="{946C4B67-243B-42D4-B01A-C1E49052FDD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0753200" y="6339600"/>
            <a:ext cx="1080000" cy="340069"/>
          </a:xfrm>
          <a:custGeom>
            <a:avLst/>
            <a:gdLst>
              <a:gd name="connsiteX0" fmla="*/ 968375 w 3876676"/>
              <a:gd name="connsiteY0" fmla="*/ 557213 h 1212806"/>
              <a:gd name="connsiteX1" fmla="*/ 1176338 w 3876676"/>
              <a:gd name="connsiteY1" fmla="*/ 557213 h 1212806"/>
              <a:gd name="connsiteX2" fmla="*/ 1176338 w 3876676"/>
              <a:gd name="connsiteY2" fmla="*/ 1193801 h 1212806"/>
              <a:gd name="connsiteX3" fmla="*/ 968375 w 3876676"/>
              <a:gd name="connsiteY3" fmla="*/ 1193801 h 1212806"/>
              <a:gd name="connsiteX4" fmla="*/ 0 w 3876676"/>
              <a:gd name="connsiteY4" fmla="*/ 557213 h 1212806"/>
              <a:gd name="connsiteX5" fmla="*/ 239712 w 3876676"/>
              <a:gd name="connsiteY5" fmla="*/ 557213 h 1212806"/>
              <a:gd name="connsiteX6" fmla="*/ 561975 w 3876676"/>
              <a:gd name="connsiteY6" fmla="*/ 893763 h 1212806"/>
              <a:gd name="connsiteX7" fmla="*/ 581025 w 3876676"/>
              <a:gd name="connsiteY7" fmla="*/ 560388 h 1212806"/>
              <a:gd name="connsiteX8" fmla="*/ 782638 w 3876676"/>
              <a:gd name="connsiteY8" fmla="*/ 560388 h 1212806"/>
              <a:gd name="connsiteX9" fmla="*/ 782638 w 3876676"/>
              <a:gd name="connsiteY9" fmla="*/ 1193801 h 1212806"/>
              <a:gd name="connsiteX10" fmla="*/ 590550 w 3876676"/>
              <a:gd name="connsiteY10" fmla="*/ 1193801 h 1212806"/>
              <a:gd name="connsiteX11" fmla="*/ 214312 w 3876676"/>
              <a:gd name="connsiteY11" fmla="*/ 811213 h 1212806"/>
              <a:gd name="connsiteX12" fmla="*/ 192087 w 3876676"/>
              <a:gd name="connsiteY12" fmla="*/ 1193801 h 1212806"/>
              <a:gd name="connsiteX13" fmla="*/ 0 w 3876676"/>
              <a:gd name="connsiteY13" fmla="*/ 1193801 h 1212806"/>
              <a:gd name="connsiteX14" fmla="*/ 1748787 w 3876676"/>
              <a:gd name="connsiteY14" fmla="*/ 547727 h 1212806"/>
              <a:gd name="connsiteX15" fmla="*/ 2081150 w 3876676"/>
              <a:gd name="connsiteY15" fmla="*/ 743800 h 1212806"/>
              <a:gd name="connsiteX16" fmla="*/ 1918165 w 3876676"/>
              <a:gd name="connsiteY16" fmla="*/ 962372 h 1212806"/>
              <a:gd name="connsiteX17" fmla="*/ 2081150 w 3876676"/>
              <a:gd name="connsiteY17" fmla="*/ 1193801 h 1212806"/>
              <a:gd name="connsiteX18" fmla="*/ 1860640 w 3876676"/>
              <a:gd name="connsiteY18" fmla="*/ 1193801 h 1212806"/>
              <a:gd name="connsiteX19" fmla="*/ 1656109 w 3876676"/>
              <a:gd name="connsiteY19" fmla="*/ 972015 h 1212806"/>
              <a:gd name="connsiteX20" fmla="*/ 1656109 w 3876676"/>
              <a:gd name="connsiteY20" fmla="*/ 872371 h 1212806"/>
              <a:gd name="connsiteX21" fmla="*/ 1854249 w 3876676"/>
              <a:gd name="connsiteY21" fmla="*/ 756657 h 1212806"/>
              <a:gd name="connsiteX22" fmla="*/ 1710438 w 3876676"/>
              <a:gd name="connsiteY22" fmla="*/ 676299 h 1212806"/>
              <a:gd name="connsiteX23" fmla="*/ 1582606 w 3876676"/>
              <a:gd name="connsiteY23" fmla="*/ 682728 h 1212806"/>
              <a:gd name="connsiteX24" fmla="*/ 1550648 w 3876676"/>
              <a:gd name="connsiteY24" fmla="*/ 1193801 h 1212806"/>
              <a:gd name="connsiteX25" fmla="*/ 1358900 w 3876676"/>
              <a:gd name="connsiteY25" fmla="*/ 1193801 h 1212806"/>
              <a:gd name="connsiteX26" fmla="*/ 1358900 w 3876676"/>
              <a:gd name="connsiteY26" fmla="*/ 557370 h 1212806"/>
              <a:gd name="connsiteX27" fmla="*/ 1748787 w 3876676"/>
              <a:gd name="connsiteY27" fmla="*/ 547727 h 1212806"/>
              <a:gd name="connsiteX28" fmla="*/ 3505842 w 3876676"/>
              <a:gd name="connsiteY28" fmla="*/ 533444 h 1212806"/>
              <a:gd name="connsiteX29" fmla="*/ 3831920 w 3876676"/>
              <a:gd name="connsiteY29" fmla="*/ 549540 h 1212806"/>
              <a:gd name="connsiteX30" fmla="*/ 3831920 w 3876676"/>
              <a:gd name="connsiteY30" fmla="*/ 697618 h 1212806"/>
              <a:gd name="connsiteX31" fmla="*/ 3579369 w 3876676"/>
              <a:gd name="connsiteY31" fmla="*/ 675085 h 1212806"/>
              <a:gd name="connsiteX32" fmla="*/ 3419527 w 3876676"/>
              <a:gd name="connsiteY32" fmla="*/ 729809 h 1212806"/>
              <a:gd name="connsiteX33" fmla="*/ 3521826 w 3876676"/>
              <a:gd name="connsiteY33" fmla="*/ 778096 h 1212806"/>
              <a:gd name="connsiteX34" fmla="*/ 3876676 w 3876676"/>
              <a:gd name="connsiteY34" fmla="*/ 996994 h 1212806"/>
              <a:gd name="connsiteX35" fmla="*/ 3505842 w 3876676"/>
              <a:gd name="connsiteY35" fmla="*/ 1212674 h 1212806"/>
              <a:gd name="connsiteX36" fmla="*/ 3208535 w 3876676"/>
              <a:gd name="connsiteY36" fmla="*/ 1193359 h 1212806"/>
              <a:gd name="connsiteX37" fmla="*/ 3208535 w 3876676"/>
              <a:gd name="connsiteY37" fmla="*/ 1032404 h 1212806"/>
              <a:gd name="connsiteX38" fmla="*/ 3451495 w 3876676"/>
              <a:gd name="connsiteY38" fmla="*/ 1064595 h 1212806"/>
              <a:gd name="connsiteX39" fmla="*/ 3649700 w 3876676"/>
              <a:gd name="connsiteY39" fmla="*/ 1006652 h 1212806"/>
              <a:gd name="connsiteX40" fmla="*/ 3560188 w 3876676"/>
              <a:gd name="connsiteY40" fmla="*/ 964803 h 1212806"/>
              <a:gd name="connsiteX41" fmla="*/ 3179763 w 3876676"/>
              <a:gd name="connsiteY41" fmla="*/ 749124 h 1212806"/>
              <a:gd name="connsiteX42" fmla="*/ 3505842 w 3876676"/>
              <a:gd name="connsiteY42" fmla="*/ 533444 h 1212806"/>
              <a:gd name="connsiteX43" fmla="*/ 2179638 w 3876676"/>
              <a:gd name="connsiteY43" fmla="*/ 476250 h 1212806"/>
              <a:gd name="connsiteX44" fmla="*/ 2182834 w 3876676"/>
              <a:gd name="connsiteY44" fmla="*/ 476250 h 1212806"/>
              <a:gd name="connsiteX45" fmla="*/ 2368233 w 3876676"/>
              <a:gd name="connsiteY45" fmla="*/ 810892 h 1212806"/>
              <a:gd name="connsiteX46" fmla="*/ 2499290 w 3876676"/>
              <a:gd name="connsiteY46" fmla="*/ 556693 h 1212806"/>
              <a:gd name="connsiteX47" fmla="*/ 2812550 w 3876676"/>
              <a:gd name="connsiteY47" fmla="*/ 556693 h 1212806"/>
              <a:gd name="connsiteX48" fmla="*/ 2962787 w 3876676"/>
              <a:gd name="connsiteY48" fmla="*/ 855940 h 1212806"/>
              <a:gd name="connsiteX49" fmla="*/ 3122613 w 3876676"/>
              <a:gd name="connsiteY49" fmla="*/ 1193800 h 1212806"/>
              <a:gd name="connsiteX50" fmla="*/ 2918035 w 3876676"/>
              <a:gd name="connsiteY50" fmla="*/ 1193800 h 1212806"/>
              <a:gd name="connsiteX51" fmla="*/ 2652724 w 3876676"/>
              <a:gd name="connsiteY51" fmla="*/ 720796 h 1212806"/>
              <a:gd name="connsiteX52" fmla="*/ 2550435 w 3876676"/>
              <a:gd name="connsiteY52" fmla="*/ 907424 h 1212806"/>
              <a:gd name="connsiteX53" fmla="*/ 2662313 w 3876676"/>
              <a:gd name="connsiteY53" fmla="*/ 926730 h 1212806"/>
              <a:gd name="connsiteX54" fmla="*/ 2662313 w 3876676"/>
              <a:gd name="connsiteY54" fmla="*/ 1103704 h 1212806"/>
              <a:gd name="connsiteX55" fmla="*/ 2460932 w 3876676"/>
              <a:gd name="connsiteY55" fmla="*/ 1068309 h 1212806"/>
              <a:gd name="connsiteX56" fmla="*/ 2393805 w 3876676"/>
              <a:gd name="connsiteY56" fmla="*/ 1193800 h 1212806"/>
              <a:gd name="connsiteX57" fmla="*/ 2189227 w 3876676"/>
              <a:gd name="connsiteY57" fmla="*/ 1193800 h 1212806"/>
              <a:gd name="connsiteX58" fmla="*/ 2294713 w 3876676"/>
              <a:gd name="connsiteY58" fmla="*/ 965343 h 1212806"/>
              <a:gd name="connsiteX59" fmla="*/ 2179638 w 3876676"/>
              <a:gd name="connsiteY59" fmla="*/ 749756 h 1212806"/>
              <a:gd name="connsiteX60" fmla="*/ 2179638 w 3876676"/>
              <a:gd name="connsiteY60" fmla="*/ 476250 h 1212806"/>
              <a:gd name="connsiteX61" fmla="*/ 2665413 w 3876676"/>
              <a:gd name="connsiteY61" fmla="*/ 0 h 1212806"/>
              <a:gd name="connsiteX62" fmla="*/ 2665413 w 3876676"/>
              <a:gd name="connsiteY62" fmla="*/ 199390 h 1212806"/>
              <a:gd name="connsiteX63" fmla="*/ 2313126 w 3876676"/>
              <a:gd name="connsiteY63" fmla="*/ 498475 h 1212806"/>
              <a:gd name="connsiteX64" fmla="*/ 2300315 w 3876676"/>
              <a:gd name="connsiteY64" fmla="*/ 395564 h 1212806"/>
              <a:gd name="connsiteX65" fmla="*/ 2665413 w 3876676"/>
              <a:gd name="connsiteY65" fmla="*/ 0 h 12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76676" h="1212806">
                <a:moveTo>
                  <a:pt x="968375" y="557213"/>
                </a:moveTo>
                <a:lnTo>
                  <a:pt x="1176338" y="557213"/>
                </a:lnTo>
                <a:lnTo>
                  <a:pt x="1176338" y="1193801"/>
                </a:lnTo>
                <a:lnTo>
                  <a:pt x="968375" y="1193801"/>
                </a:lnTo>
                <a:close/>
                <a:moveTo>
                  <a:pt x="0" y="557213"/>
                </a:moveTo>
                <a:lnTo>
                  <a:pt x="239712" y="557213"/>
                </a:lnTo>
                <a:lnTo>
                  <a:pt x="561975" y="893763"/>
                </a:lnTo>
                <a:lnTo>
                  <a:pt x="581025" y="560388"/>
                </a:lnTo>
                <a:lnTo>
                  <a:pt x="782638" y="560388"/>
                </a:lnTo>
                <a:lnTo>
                  <a:pt x="782638" y="1193801"/>
                </a:lnTo>
                <a:lnTo>
                  <a:pt x="590550" y="1193801"/>
                </a:lnTo>
                <a:lnTo>
                  <a:pt x="214312" y="811213"/>
                </a:lnTo>
                <a:lnTo>
                  <a:pt x="192087" y="1193801"/>
                </a:lnTo>
                <a:lnTo>
                  <a:pt x="0" y="1193801"/>
                </a:lnTo>
                <a:close/>
                <a:moveTo>
                  <a:pt x="1748787" y="547727"/>
                </a:moveTo>
                <a:cubicBezTo>
                  <a:pt x="1892598" y="547727"/>
                  <a:pt x="2068367" y="583085"/>
                  <a:pt x="2081150" y="743800"/>
                </a:cubicBezTo>
                <a:cubicBezTo>
                  <a:pt x="2090738" y="917372"/>
                  <a:pt x="1918165" y="962372"/>
                  <a:pt x="1918165" y="962372"/>
                </a:cubicBezTo>
                <a:cubicBezTo>
                  <a:pt x="1918165" y="962372"/>
                  <a:pt x="1918165" y="962372"/>
                  <a:pt x="2081150" y="1193801"/>
                </a:cubicBezTo>
                <a:cubicBezTo>
                  <a:pt x="2081150" y="1193801"/>
                  <a:pt x="2081150" y="1193801"/>
                  <a:pt x="1860640" y="1193801"/>
                </a:cubicBezTo>
                <a:cubicBezTo>
                  <a:pt x="1860640" y="1193801"/>
                  <a:pt x="1860640" y="1193801"/>
                  <a:pt x="1656109" y="972015"/>
                </a:cubicBezTo>
                <a:cubicBezTo>
                  <a:pt x="1656109" y="972015"/>
                  <a:pt x="1656109" y="972015"/>
                  <a:pt x="1656109" y="872371"/>
                </a:cubicBezTo>
                <a:cubicBezTo>
                  <a:pt x="1838270" y="872371"/>
                  <a:pt x="1857444" y="811300"/>
                  <a:pt x="1854249" y="756657"/>
                </a:cubicBezTo>
                <a:cubicBezTo>
                  <a:pt x="1851053" y="705228"/>
                  <a:pt x="1790333" y="676299"/>
                  <a:pt x="1710438" y="676299"/>
                </a:cubicBezTo>
                <a:cubicBezTo>
                  <a:pt x="1659305" y="676299"/>
                  <a:pt x="1582606" y="682728"/>
                  <a:pt x="1582606" y="682728"/>
                </a:cubicBezTo>
                <a:cubicBezTo>
                  <a:pt x="1582606" y="682728"/>
                  <a:pt x="1582606" y="682728"/>
                  <a:pt x="1550648" y="1193801"/>
                </a:cubicBezTo>
                <a:cubicBezTo>
                  <a:pt x="1550648" y="1193801"/>
                  <a:pt x="1550648" y="1193801"/>
                  <a:pt x="1358900" y="1193801"/>
                </a:cubicBezTo>
                <a:cubicBezTo>
                  <a:pt x="1358900" y="1193801"/>
                  <a:pt x="1358900" y="1193801"/>
                  <a:pt x="1358900" y="557370"/>
                </a:cubicBezTo>
                <a:cubicBezTo>
                  <a:pt x="1358900" y="557370"/>
                  <a:pt x="1633738" y="544513"/>
                  <a:pt x="1748787" y="547727"/>
                </a:cubicBezTo>
                <a:close/>
                <a:moveTo>
                  <a:pt x="3505842" y="533444"/>
                </a:moveTo>
                <a:cubicBezTo>
                  <a:pt x="3668881" y="530225"/>
                  <a:pt x="3831920" y="549540"/>
                  <a:pt x="3831920" y="549540"/>
                </a:cubicBezTo>
                <a:cubicBezTo>
                  <a:pt x="3831920" y="549540"/>
                  <a:pt x="3831920" y="549540"/>
                  <a:pt x="3831920" y="697618"/>
                </a:cubicBezTo>
                <a:cubicBezTo>
                  <a:pt x="3831920" y="697618"/>
                  <a:pt x="3688062" y="675085"/>
                  <a:pt x="3579369" y="675085"/>
                </a:cubicBezTo>
                <a:cubicBezTo>
                  <a:pt x="3470676" y="675085"/>
                  <a:pt x="3416330" y="687961"/>
                  <a:pt x="3419527" y="729809"/>
                </a:cubicBezTo>
                <a:cubicBezTo>
                  <a:pt x="3419527" y="758781"/>
                  <a:pt x="3454692" y="774877"/>
                  <a:pt x="3521826" y="778096"/>
                </a:cubicBezTo>
                <a:cubicBezTo>
                  <a:pt x="3617731" y="784534"/>
                  <a:pt x="3876676" y="762000"/>
                  <a:pt x="3876676" y="996994"/>
                </a:cubicBezTo>
                <a:cubicBezTo>
                  <a:pt x="3876676" y="1225550"/>
                  <a:pt x="3566582" y="1212674"/>
                  <a:pt x="3505842" y="1212674"/>
                </a:cubicBezTo>
                <a:cubicBezTo>
                  <a:pt x="3377968" y="1212674"/>
                  <a:pt x="3208535" y="1193359"/>
                  <a:pt x="3208535" y="1193359"/>
                </a:cubicBezTo>
                <a:cubicBezTo>
                  <a:pt x="3208535" y="1193359"/>
                  <a:pt x="3208535" y="1193359"/>
                  <a:pt x="3208535" y="1032404"/>
                </a:cubicBezTo>
                <a:cubicBezTo>
                  <a:pt x="3208535" y="1032404"/>
                  <a:pt x="3326818" y="1064595"/>
                  <a:pt x="3451495" y="1064595"/>
                </a:cubicBezTo>
                <a:cubicBezTo>
                  <a:pt x="3576172" y="1064595"/>
                  <a:pt x="3656094" y="1054938"/>
                  <a:pt x="3649700" y="1006652"/>
                </a:cubicBezTo>
                <a:cubicBezTo>
                  <a:pt x="3646503" y="974461"/>
                  <a:pt x="3604944" y="964803"/>
                  <a:pt x="3560188" y="964803"/>
                </a:cubicBezTo>
                <a:cubicBezTo>
                  <a:pt x="3448299" y="964803"/>
                  <a:pt x="3182960" y="958365"/>
                  <a:pt x="3179763" y="749124"/>
                </a:cubicBezTo>
                <a:cubicBezTo>
                  <a:pt x="3179763" y="533444"/>
                  <a:pt x="3448299" y="536663"/>
                  <a:pt x="3505842" y="533444"/>
                </a:cubicBezTo>
                <a:close/>
                <a:moveTo>
                  <a:pt x="2179638" y="476250"/>
                </a:moveTo>
                <a:cubicBezTo>
                  <a:pt x="2179638" y="476250"/>
                  <a:pt x="2179638" y="476250"/>
                  <a:pt x="2182834" y="476250"/>
                </a:cubicBezTo>
                <a:cubicBezTo>
                  <a:pt x="2192424" y="547040"/>
                  <a:pt x="2230782" y="695055"/>
                  <a:pt x="2368233" y="810892"/>
                </a:cubicBezTo>
                <a:cubicBezTo>
                  <a:pt x="2467325" y="604959"/>
                  <a:pt x="2499290" y="556693"/>
                  <a:pt x="2499290" y="556693"/>
                </a:cubicBezTo>
                <a:cubicBezTo>
                  <a:pt x="2499290" y="556693"/>
                  <a:pt x="2499290" y="556693"/>
                  <a:pt x="2812550" y="556693"/>
                </a:cubicBezTo>
                <a:cubicBezTo>
                  <a:pt x="2812550" y="556693"/>
                  <a:pt x="2841319" y="604959"/>
                  <a:pt x="2962787" y="855940"/>
                </a:cubicBezTo>
                <a:cubicBezTo>
                  <a:pt x="3097041" y="1132664"/>
                  <a:pt x="3122613" y="1193800"/>
                  <a:pt x="3122613" y="1193800"/>
                </a:cubicBezTo>
                <a:cubicBezTo>
                  <a:pt x="3122613" y="1193800"/>
                  <a:pt x="3122613" y="1193800"/>
                  <a:pt x="2918035" y="1193800"/>
                </a:cubicBezTo>
                <a:cubicBezTo>
                  <a:pt x="2918035" y="1193800"/>
                  <a:pt x="2918035" y="1193800"/>
                  <a:pt x="2652724" y="720796"/>
                </a:cubicBezTo>
                <a:cubicBezTo>
                  <a:pt x="2652724" y="720796"/>
                  <a:pt x="2652724" y="720796"/>
                  <a:pt x="2550435" y="907424"/>
                </a:cubicBezTo>
                <a:cubicBezTo>
                  <a:pt x="2617562" y="929948"/>
                  <a:pt x="2662313" y="926730"/>
                  <a:pt x="2662313" y="926730"/>
                </a:cubicBezTo>
                <a:cubicBezTo>
                  <a:pt x="2662313" y="926730"/>
                  <a:pt x="2662313" y="926730"/>
                  <a:pt x="2662313" y="1103704"/>
                </a:cubicBezTo>
                <a:cubicBezTo>
                  <a:pt x="2662313" y="1103704"/>
                  <a:pt x="2563221" y="1106922"/>
                  <a:pt x="2460932" y="1068309"/>
                </a:cubicBezTo>
                <a:cubicBezTo>
                  <a:pt x="2460932" y="1068309"/>
                  <a:pt x="2460932" y="1068309"/>
                  <a:pt x="2393805" y="1193800"/>
                </a:cubicBezTo>
                <a:cubicBezTo>
                  <a:pt x="2393805" y="1193800"/>
                  <a:pt x="2393805" y="1193800"/>
                  <a:pt x="2189227" y="1193800"/>
                </a:cubicBezTo>
                <a:cubicBezTo>
                  <a:pt x="2189227" y="1193800"/>
                  <a:pt x="2205210" y="1155188"/>
                  <a:pt x="2294713" y="965343"/>
                </a:cubicBezTo>
                <a:cubicBezTo>
                  <a:pt x="2202013" y="865593"/>
                  <a:pt x="2179638" y="749756"/>
                  <a:pt x="2179638" y="749756"/>
                </a:cubicBezTo>
                <a:cubicBezTo>
                  <a:pt x="2179638" y="749756"/>
                  <a:pt x="2179638" y="749756"/>
                  <a:pt x="2179638" y="476250"/>
                </a:cubicBezTo>
                <a:close/>
                <a:moveTo>
                  <a:pt x="2665413" y="0"/>
                </a:moveTo>
                <a:cubicBezTo>
                  <a:pt x="2665413" y="0"/>
                  <a:pt x="2665413" y="0"/>
                  <a:pt x="2665413" y="199390"/>
                </a:cubicBezTo>
                <a:cubicBezTo>
                  <a:pt x="2476459" y="205822"/>
                  <a:pt x="2341949" y="356972"/>
                  <a:pt x="2313126" y="498475"/>
                </a:cubicBezTo>
                <a:cubicBezTo>
                  <a:pt x="2303518" y="466315"/>
                  <a:pt x="2300315" y="430940"/>
                  <a:pt x="2300315" y="395564"/>
                </a:cubicBezTo>
                <a:cubicBezTo>
                  <a:pt x="2297113" y="260493"/>
                  <a:pt x="2399596" y="32160"/>
                  <a:pt x="266541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B094E42-9A37-4B00-9234-25C4C4804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12865" y="2014036"/>
            <a:ext cx="2438857" cy="2438857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593CB2D3-EFC7-4338-AA06-89906240639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816581" y="2005106"/>
            <a:ext cx="2438857" cy="2438857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C18D02F3-399A-493B-8D9C-01466A1940F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25084" y="2009571"/>
            <a:ext cx="2438857" cy="2438857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EE3518A-31DE-4BA4-B16D-9E6E3BD22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4224" y="1188143"/>
            <a:ext cx="5273589" cy="61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Get in touch with us</a:t>
            </a:r>
          </a:p>
          <a:p>
            <a:pPr lvl="0"/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88BFC77-7CFE-4B3B-946E-04A84656B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5909" y="4579661"/>
            <a:ext cx="2932771" cy="1595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>, 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3E95A0A-5895-4DE1-9E81-3CB2EC1F7D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69625" y="4570731"/>
            <a:ext cx="2932771" cy="1595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>, 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31E9205-4001-4C76-9474-A0F6D15DAD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8128" y="4575196"/>
            <a:ext cx="2932771" cy="1595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>, 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26" name="Shape 2587">
            <a:extLst>
              <a:ext uri="{FF2B5EF4-FFF2-40B4-BE49-F238E27FC236}">
                <a16:creationId xmlns:a16="http://schemas.microsoft.com/office/drawing/2014/main" id="{01107A37-C368-49C5-9DC7-A94D9D426028}"/>
              </a:ext>
            </a:extLst>
          </p:cNvPr>
          <p:cNvSpPr/>
          <p:nvPr/>
        </p:nvSpPr>
        <p:spPr>
          <a:xfrm>
            <a:off x="9749466" y="345564"/>
            <a:ext cx="1432437" cy="1432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34925">
            <a:solidFill>
              <a:schemeClr val="accent6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BC160E0F-93DC-49D5-B6A1-6715CEABF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0"/>
            <a:ext cx="11473200" cy="619713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headline</a:t>
            </a:r>
            <a:endParaRPr lang="da-DK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027CDC-831D-4211-A77C-0F4FCEEEEC5F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28693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A44E9D-E048-4682-A65B-A566A9C6DCD2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95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ac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 on top">
            <a:extLst>
              <a:ext uri="{FF2B5EF4-FFF2-40B4-BE49-F238E27FC236}">
                <a16:creationId xmlns:a16="http://schemas.microsoft.com/office/drawing/2014/main" id="{946C4B67-243B-42D4-B01A-C1E49052FDD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0753200" y="6339600"/>
            <a:ext cx="1080000" cy="340069"/>
          </a:xfrm>
          <a:custGeom>
            <a:avLst/>
            <a:gdLst>
              <a:gd name="connsiteX0" fmla="*/ 968375 w 3876676"/>
              <a:gd name="connsiteY0" fmla="*/ 557213 h 1212806"/>
              <a:gd name="connsiteX1" fmla="*/ 1176338 w 3876676"/>
              <a:gd name="connsiteY1" fmla="*/ 557213 h 1212806"/>
              <a:gd name="connsiteX2" fmla="*/ 1176338 w 3876676"/>
              <a:gd name="connsiteY2" fmla="*/ 1193801 h 1212806"/>
              <a:gd name="connsiteX3" fmla="*/ 968375 w 3876676"/>
              <a:gd name="connsiteY3" fmla="*/ 1193801 h 1212806"/>
              <a:gd name="connsiteX4" fmla="*/ 0 w 3876676"/>
              <a:gd name="connsiteY4" fmla="*/ 557213 h 1212806"/>
              <a:gd name="connsiteX5" fmla="*/ 239712 w 3876676"/>
              <a:gd name="connsiteY5" fmla="*/ 557213 h 1212806"/>
              <a:gd name="connsiteX6" fmla="*/ 561975 w 3876676"/>
              <a:gd name="connsiteY6" fmla="*/ 893763 h 1212806"/>
              <a:gd name="connsiteX7" fmla="*/ 581025 w 3876676"/>
              <a:gd name="connsiteY7" fmla="*/ 560388 h 1212806"/>
              <a:gd name="connsiteX8" fmla="*/ 782638 w 3876676"/>
              <a:gd name="connsiteY8" fmla="*/ 560388 h 1212806"/>
              <a:gd name="connsiteX9" fmla="*/ 782638 w 3876676"/>
              <a:gd name="connsiteY9" fmla="*/ 1193801 h 1212806"/>
              <a:gd name="connsiteX10" fmla="*/ 590550 w 3876676"/>
              <a:gd name="connsiteY10" fmla="*/ 1193801 h 1212806"/>
              <a:gd name="connsiteX11" fmla="*/ 214312 w 3876676"/>
              <a:gd name="connsiteY11" fmla="*/ 811213 h 1212806"/>
              <a:gd name="connsiteX12" fmla="*/ 192087 w 3876676"/>
              <a:gd name="connsiteY12" fmla="*/ 1193801 h 1212806"/>
              <a:gd name="connsiteX13" fmla="*/ 0 w 3876676"/>
              <a:gd name="connsiteY13" fmla="*/ 1193801 h 1212806"/>
              <a:gd name="connsiteX14" fmla="*/ 1748787 w 3876676"/>
              <a:gd name="connsiteY14" fmla="*/ 547727 h 1212806"/>
              <a:gd name="connsiteX15" fmla="*/ 2081150 w 3876676"/>
              <a:gd name="connsiteY15" fmla="*/ 743800 h 1212806"/>
              <a:gd name="connsiteX16" fmla="*/ 1918165 w 3876676"/>
              <a:gd name="connsiteY16" fmla="*/ 962372 h 1212806"/>
              <a:gd name="connsiteX17" fmla="*/ 2081150 w 3876676"/>
              <a:gd name="connsiteY17" fmla="*/ 1193801 h 1212806"/>
              <a:gd name="connsiteX18" fmla="*/ 1860640 w 3876676"/>
              <a:gd name="connsiteY18" fmla="*/ 1193801 h 1212806"/>
              <a:gd name="connsiteX19" fmla="*/ 1656109 w 3876676"/>
              <a:gd name="connsiteY19" fmla="*/ 972015 h 1212806"/>
              <a:gd name="connsiteX20" fmla="*/ 1656109 w 3876676"/>
              <a:gd name="connsiteY20" fmla="*/ 872371 h 1212806"/>
              <a:gd name="connsiteX21" fmla="*/ 1854249 w 3876676"/>
              <a:gd name="connsiteY21" fmla="*/ 756657 h 1212806"/>
              <a:gd name="connsiteX22" fmla="*/ 1710438 w 3876676"/>
              <a:gd name="connsiteY22" fmla="*/ 676299 h 1212806"/>
              <a:gd name="connsiteX23" fmla="*/ 1582606 w 3876676"/>
              <a:gd name="connsiteY23" fmla="*/ 682728 h 1212806"/>
              <a:gd name="connsiteX24" fmla="*/ 1550648 w 3876676"/>
              <a:gd name="connsiteY24" fmla="*/ 1193801 h 1212806"/>
              <a:gd name="connsiteX25" fmla="*/ 1358900 w 3876676"/>
              <a:gd name="connsiteY25" fmla="*/ 1193801 h 1212806"/>
              <a:gd name="connsiteX26" fmla="*/ 1358900 w 3876676"/>
              <a:gd name="connsiteY26" fmla="*/ 557370 h 1212806"/>
              <a:gd name="connsiteX27" fmla="*/ 1748787 w 3876676"/>
              <a:gd name="connsiteY27" fmla="*/ 547727 h 1212806"/>
              <a:gd name="connsiteX28" fmla="*/ 3505842 w 3876676"/>
              <a:gd name="connsiteY28" fmla="*/ 533444 h 1212806"/>
              <a:gd name="connsiteX29" fmla="*/ 3831920 w 3876676"/>
              <a:gd name="connsiteY29" fmla="*/ 549540 h 1212806"/>
              <a:gd name="connsiteX30" fmla="*/ 3831920 w 3876676"/>
              <a:gd name="connsiteY30" fmla="*/ 697618 h 1212806"/>
              <a:gd name="connsiteX31" fmla="*/ 3579369 w 3876676"/>
              <a:gd name="connsiteY31" fmla="*/ 675085 h 1212806"/>
              <a:gd name="connsiteX32" fmla="*/ 3419527 w 3876676"/>
              <a:gd name="connsiteY32" fmla="*/ 729809 h 1212806"/>
              <a:gd name="connsiteX33" fmla="*/ 3521826 w 3876676"/>
              <a:gd name="connsiteY33" fmla="*/ 778096 h 1212806"/>
              <a:gd name="connsiteX34" fmla="*/ 3876676 w 3876676"/>
              <a:gd name="connsiteY34" fmla="*/ 996994 h 1212806"/>
              <a:gd name="connsiteX35" fmla="*/ 3505842 w 3876676"/>
              <a:gd name="connsiteY35" fmla="*/ 1212674 h 1212806"/>
              <a:gd name="connsiteX36" fmla="*/ 3208535 w 3876676"/>
              <a:gd name="connsiteY36" fmla="*/ 1193359 h 1212806"/>
              <a:gd name="connsiteX37" fmla="*/ 3208535 w 3876676"/>
              <a:gd name="connsiteY37" fmla="*/ 1032404 h 1212806"/>
              <a:gd name="connsiteX38" fmla="*/ 3451495 w 3876676"/>
              <a:gd name="connsiteY38" fmla="*/ 1064595 h 1212806"/>
              <a:gd name="connsiteX39" fmla="*/ 3649700 w 3876676"/>
              <a:gd name="connsiteY39" fmla="*/ 1006652 h 1212806"/>
              <a:gd name="connsiteX40" fmla="*/ 3560188 w 3876676"/>
              <a:gd name="connsiteY40" fmla="*/ 964803 h 1212806"/>
              <a:gd name="connsiteX41" fmla="*/ 3179763 w 3876676"/>
              <a:gd name="connsiteY41" fmla="*/ 749124 h 1212806"/>
              <a:gd name="connsiteX42" fmla="*/ 3505842 w 3876676"/>
              <a:gd name="connsiteY42" fmla="*/ 533444 h 1212806"/>
              <a:gd name="connsiteX43" fmla="*/ 2179638 w 3876676"/>
              <a:gd name="connsiteY43" fmla="*/ 476250 h 1212806"/>
              <a:gd name="connsiteX44" fmla="*/ 2182834 w 3876676"/>
              <a:gd name="connsiteY44" fmla="*/ 476250 h 1212806"/>
              <a:gd name="connsiteX45" fmla="*/ 2368233 w 3876676"/>
              <a:gd name="connsiteY45" fmla="*/ 810892 h 1212806"/>
              <a:gd name="connsiteX46" fmla="*/ 2499290 w 3876676"/>
              <a:gd name="connsiteY46" fmla="*/ 556693 h 1212806"/>
              <a:gd name="connsiteX47" fmla="*/ 2812550 w 3876676"/>
              <a:gd name="connsiteY47" fmla="*/ 556693 h 1212806"/>
              <a:gd name="connsiteX48" fmla="*/ 2962787 w 3876676"/>
              <a:gd name="connsiteY48" fmla="*/ 855940 h 1212806"/>
              <a:gd name="connsiteX49" fmla="*/ 3122613 w 3876676"/>
              <a:gd name="connsiteY49" fmla="*/ 1193800 h 1212806"/>
              <a:gd name="connsiteX50" fmla="*/ 2918035 w 3876676"/>
              <a:gd name="connsiteY50" fmla="*/ 1193800 h 1212806"/>
              <a:gd name="connsiteX51" fmla="*/ 2652724 w 3876676"/>
              <a:gd name="connsiteY51" fmla="*/ 720796 h 1212806"/>
              <a:gd name="connsiteX52" fmla="*/ 2550435 w 3876676"/>
              <a:gd name="connsiteY52" fmla="*/ 907424 h 1212806"/>
              <a:gd name="connsiteX53" fmla="*/ 2662313 w 3876676"/>
              <a:gd name="connsiteY53" fmla="*/ 926730 h 1212806"/>
              <a:gd name="connsiteX54" fmla="*/ 2662313 w 3876676"/>
              <a:gd name="connsiteY54" fmla="*/ 1103704 h 1212806"/>
              <a:gd name="connsiteX55" fmla="*/ 2460932 w 3876676"/>
              <a:gd name="connsiteY55" fmla="*/ 1068309 h 1212806"/>
              <a:gd name="connsiteX56" fmla="*/ 2393805 w 3876676"/>
              <a:gd name="connsiteY56" fmla="*/ 1193800 h 1212806"/>
              <a:gd name="connsiteX57" fmla="*/ 2189227 w 3876676"/>
              <a:gd name="connsiteY57" fmla="*/ 1193800 h 1212806"/>
              <a:gd name="connsiteX58" fmla="*/ 2294713 w 3876676"/>
              <a:gd name="connsiteY58" fmla="*/ 965343 h 1212806"/>
              <a:gd name="connsiteX59" fmla="*/ 2179638 w 3876676"/>
              <a:gd name="connsiteY59" fmla="*/ 749756 h 1212806"/>
              <a:gd name="connsiteX60" fmla="*/ 2179638 w 3876676"/>
              <a:gd name="connsiteY60" fmla="*/ 476250 h 1212806"/>
              <a:gd name="connsiteX61" fmla="*/ 2665413 w 3876676"/>
              <a:gd name="connsiteY61" fmla="*/ 0 h 1212806"/>
              <a:gd name="connsiteX62" fmla="*/ 2665413 w 3876676"/>
              <a:gd name="connsiteY62" fmla="*/ 199390 h 1212806"/>
              <a:gd name="connsiteX63" fmla="*/ 2313126 w 3876676"/>
              <a:gd name="connsiteY63" fmla="*/ 498475 h 1212806"/>
              <a:gd name="connsiteX64" fmla="*/ 2300315 w 3876676"/>
              <a:gd name="connsiteY64" fmla="*/ 395564 h 1212806"/>
              <a:gd name="connsiteX65" fmla="*/ 2665413 w 3876676"/>
              <a:gd name="connsiteY65" fmla="*/ 0 h 12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76676" h="1212806">
                <a:moveTo>
                  <a:pt x="968375" y="557213"/>
                </a:moveTo>
                <a:lnTo>
                  <a:pt x="1176338" y="557213"/>
                </a:lnTo>
                <a:lnTo>
                  <a:pt x="1176338" y="1193801"/>
                </a:lnTo>
                <a:lnTo>
                  <a:pt x="968375" y="1193801"/>
                </a:lnTo>
                <a:close/>
                <a:moveTo>
                  <a:pt x="0" y="557213"/>
                </a:moveTo>
                <a:lnTo>
                  <a:pt x="239712" y="557213"/>
                </a:lnTo>
                <a:lnTo>
                  <a:pt x="561975" y="893763"/>
                </a:lnTo>
                <a:lnTo>
                  <a:pt x="581025" y="560388"/>
                </a:lnTo>
                <a:lnTo>
                  <a:pt x="782638" y="560388"/>
                </a:lnTo>
                <a:lnTo>
                  <a:pt x="782638" y="1193801"/>
                </a:lnTo>
                <a:lnTo>
                  <a:pt x="590550" y="1193801"/>
                </a:lnTo>
                <a:lnTo>
                  <a:pt x="214312" y="811213"/>
                </a:lnTo>
                <a:lnTo>
                  <a:pt x="192087" y="1193801"/>
                </a:lnTo>
                <a:lnTo>
                  <a:pt x="0" y="1193801"/>
                </a:lnTo>
                <a:close/>
                <a:moveTo>
                  <a:pt x="1748787" y="547727"/>
                </a:moveTo>
                <a:cubicBezTo>
                  <a:pt x="1892598" y="547727"/>
                  <a:pt x="2068367" y="583085"/>
                  <a:pt x="2081150" y="743800"/>
                </a:cubicBezTo>
                <a:cubicBezTo>
                  <a:pt x="2090738" y="917372"/>
                  <a:pt x="1918165" y="962372"/>
                  <a:pt x="1918165" y="962372"/>
                </a:cubicBezTo>
                <a:cubicBezTo>
                  <a:pt x="1918165" y="962372"/>
                  <a:pt x="1918165" y="962372"/>
                  <a:pt x="2081150" y="1193801"/>
                </a:cubicBezTo>
                <a:cubicBezTo>
                  <a:pt x="2081150" y="1193801"/>
                  <a:pt x="2081150" y="1193801"/>
                  <a:pt x="1860640" y="1193801"/>
                </a:cubicBezTo>
                <a:cubicBezTo>
                  <a:pt x="1860640" y="1193801"/>
                  <a:pt x="1860640" y="1193801"/>
                  <a:pt x="1656109" y="972015"/>
                </a:cubicBezTo>
                <a:cubicBezTo>
                  <a:pt x="1656109" y="972015"/>
                  <a:pt x="1656109" y="972015"/>
                  <a:pt x="1656109" y="872371"/>
                </a:cubicBezTo>
                <a:cubicBezTo>
                  <a:pt x="1838270" y="872371"/>
                  <a:pt x="1857444" y="811300"/>
                  <a:pt x="1854249" y="756657"/>
                </a:cubicBezTo>
                <a:cubicBezTo>
                  <a:pt x="1851053" y="705228"/>
                  <a:pt x="1790333" y="676299"/>
                  <a:pt x="1710438" y="676299"/>
                </a:cubicBezTo>
                <a:cubicBezTo>
                  <a:pt x="1659305" y="676299"/>
                  <a:pt x="1582606" y="682728"/>
                  <a:pt x="1582606" y="682728"/>
                </a:cubicBezTo>
                <a:cubicBezTo>
                  <a:pt x="1582606" y="682728"/>
                  <a:pt x="1582606" y="682728"/>
                  <a:pt x="1550648" y="1193801"/>
                </a:cubicBezTo>
                <a:cubicBezTo>
                  <a:pt x="1550648" y="1193801"/>
                  <a:pt x="1550648" y="1193801"/>
                  <a:pt x="1358900" y="1193801"/>
                </a:cubicBezTo>
                <a:cubicBezTo>
                  <a:pt x="1358900" y="1193801"/>
                  <a:pt x="1358900" y="1193801"/>
                  <a:pt x="1358900" y="557370"/>
                </a:cubicBezTo>
                <a:cubicBezTo>
                  <a:pt x="1358900" y="557370"/>
                  <a:pt x="1633738" y="544513"/>
                  <a:pt x="1748787" y="547727"/>
                </a:cubicBezTo>
                <a:close/>
                <a:moveTo>
                  <a:pt x="3505842" y="533444"/>
                </a:moveTo>
                <a:cubicBezTo>
                  <a:pt x="3668881" y="530225"/>
                  <a:pt x="3831920" y="549540"/>
                  <a:pt x="3831920" y="549540"/>
                </a:cubicBezTo>
                <a:cubicBezTo>
                  <a:pt x="3831920" y="549540"/>
                  <a:pt x="3831920" y="549540"/>
                  <a:pt x="3831920" y="697618"/>
                </a:cubicBezTo>
                <a:cubicBezTo>
                  <a:pt x="3831920" y="697618"/>
                  <a:pt x="3688062" y="675085"/>
                  <a:pt x="3579369" y="675085"/>
                </a:cubicBezTo>
                <a:cubicBezTo>
                  <a:pt x="3470676" y="675085"/>
                  <a:pt x="3416330" y="687961"/>
                  <a:pt x="3419527" y="729809"/>
                </a:cubicBezTo>
                <a:cubicBezTo>
                  <a:pt x="3419527" y="758781"/>
                  <a:pt x="3454692" y="774877"/>
                  <a:pt x="3521826" y="778096"/>
                </a:cubicBezTo>
                <a:cubicBezTo>
                  <a:pt x="3617731" y="784534"/>
                  <a:pt x="3876676" y="762000"/>
                  <a:pt x="3876676" y="996994"/>
                </a:cubicBezTo>
                <a:cubicBezTo>
                  <a:pt x="3876676" y="1225550"/>
                  <a:pt x="3566582" y="1212674"/>
                  <a:pt x="3505842" y="1212674"/>
                </a:cubicBezTo>
                <a:cubicBezTo>
                  <a:pt x="3377968" y="1212674"/>
                  <a:pt x="3208535" y="1193359"/>
                  <a:pt x="3208535" y="1193359"/>
                </a:cubicBezTo>
                <a:cubicBezTo>
                  <a:pt x="3208535" y="1193359"/>
                  <a:pt x="3208535" y="1193359"/>
                  <a:pt x="3208535" y="1032404"/>
                </a:cubicBezTo>
                <a:cubicBezTo>
                  <a:pt x="3208535" y="1032404"/>
                  <a:pt x="3326818" y="1064595"/>
                  <a:pt x="3451495" y="1064595"/>
                </a:cubicBezTo>
                <a:cubicBezTo>
                  <a:pt x="3576172" y="1064595"/>
                  <a:pt x="3656094" y="1054938"/>
                  <a:pt x="3649700" y="1006652"/>
                </a:cubicBezTo>
                <a:cubicBezTo>
                  <a:pt x="3646503" y="974461"/>
                  <a:pt x="3604944" y="964803"/>
                  <a:pt x="3560188" y="964803"/>
                </a:cubicBezTo>
                <a:cubicBezTo>
                  <a:pt x="3448299" y="964803"/>
                  <a:pt x="3182960" y="958365"/>
                  <a:pt x="3179763" y="749124"/>
                </a:cubicBezTo>
                <a:cubicBezTo>
                  <a:pt x="3179763" y="533444"/>
                  <a:pt x="3448299" y="536663"/>
                  <a:pt x="3505842" y="533444"/>
                </a:cubicBezTo>
                <a:close/>
                <a:moveTo>
                  <a:pt x="2179638" y="476250"/>
                </a:moveTo>
                <a:cubicBezTo>
                  <a:pt x="2179638" y="476250"/>
                  <a:pt x="2179638" y="476250"/>
                  <a:pt x="2182834" y="476250"/>
                </a:cubicBezTo>
                <a:cubicBezTo>
                  <a:pt x="2192424" y="547040"/>
                  <a:pt x="2230782" y="695055"/>
                  <a:pt x="2368233" y="810892"/>
                </a:cubicBezTo>
                <a:cubicBezTo>
                  <a:pt x="2467325" y="604959"/>
                  <a:pt x="2499290" y="556693"/>
                  <a:pt x="2499290" y="556693"/>
                </a:cubicBezTo>
                <a:cubicBezTo>
                  <a:pt x="2499290" y="556693"/>
                  <a:pt x="2499290" y="556693"/>
                  <a:pt x="2812550" y="556693"/>
                </a:cubicBezTo>
                <a:cubicBezTo>
                  <a:pt x="2812550" y="556693"/>
                  <a:pt x="2841319" y="604959"/>
                  <a:pt x="2962787" y="855940"/>
                </a:cubicBezTo>
                <a:cubicBezTo>
                  <a:pt x="3097041" y="1132664"/>
                  <a:pt x="3122613" y="1193800"/>
                  <a:pt x="3122613" y="1193800"/>
                </a:cubicBezTo>
                <a:cubicBezTo>
                  <a:pt x="3122613" y="1193800"/>
                  <a:pt x="3122613" y="1193800"/>
                  <a:pt x="2918035" y="1193800"/>
                </a:cubicBezTo>
                <a:cubicBezTo>
                  <a:pt x="2918035" y="1193800"/>
                  <a:pt x="2918035" y="1193800"/>
                  <a:pt x="2652724" y="720796"/>
                </a:cubicBezTo>
                <a:cubicBezTo>
                  <a:pt x="2652724" y="720796"/>
                  <a:pt x="2652724" y="720796"/>
                  <a:pt x="2550435" y="907424"/>
                </a:cubicBezTo>
                <a:cubicBezTo>
                  <a:pt x="2617562" y="929948"/>
                  <a:pt x="2662313" y="926730"/>
                  <a:pt x="2662313" y="926730"/>
                </a:cubicBezTo>
                <a:cubicBezTo>
                  <a:pt x="2662313" y="926730"/>
                  <a:pt x="2662313" y="926730"/>
                  <a:pt x="2662313" y="1103704"/>
                </a:cubicBezTo>
                <a:cubicBezTo>
                  <a:pt x="2662313" y="1103704"/>
                  <a:pt x="2563221" y="1106922"/>
                  <a:pt x="2460932" y="1068309"/>
                </a:cubicBezTo>
                <a:cubicBezTo>
                  <a:pt x="2460932" y="1068309"/>
                  <a:pt x="2460932" y="1068309"/>
                  <a:pt x="2393805" y="1193800"/>
                </a:cubicBezTo>
                <a:cubicBezTo>
                  <a:pt x="2393805" y="1193800"/>
                  <a:pt x="2393805" y="1193800"/>
                  <a:pt x="2189227" y="1193800"/>
                </a:cubicBezTo>
                <a:cubicBezTo>
                  <a:pt x="2189227" y="1193800"/>
                  <a:pt x="2205210" y="1155188"/>
                  <a:pt x="2294713" y="965343"/>
                </a:cubicBezTo>
                <a:cubicBezTo>
                  <a:pt x="2202013" y="865593"/>
                  <a:pt x="2179638" y="749756"/>
                  <a:pt x="2179638" y="749756"/>
                </a:cubicBezTo>
                <a:cubicBezTo>
                  <a:pt x="2179638" y="749756"/>
                  <a:pt x="2179638" y="749756"/>
                  <a:pt x="2179638" y="476250"/>
                </a:cubicBezTo>
                <a:close/>
                <a:moveTo>
                  <a:pt x="2665413" y="0"/>
                </a:moveTo>
                <a:cubicBezTo>
                  <a:pt x="2665413" y="0"/>
                  <a:pt x="2665413" y="0"/>
                  <a:pt x="2665413" y="199390"/>
                </a:cubicBezTo>
                <a:cubicBezTo>
                  <a:pt x="2476459" y="205822"/>
                  <a:pt x="2341949" y="356972"/>
                  <a:pt x="2313126" y="498475"/>
                </a:cubicBezTo>
                <a:cubicBezTo>
                  <a:pt x="2303518" y="466315"/>
                  <a:pt x="2300315" y="430940"/>
                  <a:pt x="2300315" y="395564"/>
                </a:cubicBezTo>
                <a:cubicBezTo>
                  <a:pt x="2297113" y="260493"/>
                  <a:pt x="2399596" y="32160"/>
                  <a:pt x="266541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EC47C98D-4FAF-4675-81FB-E5A7BA12D8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8516" y="2009571"/>
            <a:ext cx="2438857" cy="2438857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B094E42-9A37-4B00-9234-25C4C4804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41287" y="2014036"/>
            <a:ext cx="2438857" cy="2438857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593CB2D3-EFC7-4338-AA06-89906240639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313486" y="2005106"/>
            <a:ext cx="2438857" cy="2438857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C18D02F3-399A-493B-8D9C-01466A1940F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246257" y="2009571"/>
            <a:ext cx="2438857" cy="2438857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EE3518A-31DE-4BA4-B16D-9E6E3BD22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4224" y="1188143"/>
            <a:ext cx="5273589" cy="61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Get in touch with us</a:t>
            </a:r>
          </a:p>
          <a:p>
            <a:pPr lvl="0"/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7196662-DAC2-4CA1-930C-3729480FE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60" y="4575196"/>
            <a:ext cx="2932771" cy="15951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>, 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88BFC77-7CFE-4B3B-946E-04A84656B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94331" y="4579661"/>
            <a:ext cx="2932771" cy="15951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>, 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3E95A0A-5895-4DE1-9E81-3CB2EC1F7D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66530" y="4570731"/>
            <a:ext cx="2932771" cy="15951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>, 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31E9205-4001-4C76-9474-A0F6D15DAD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9301" y="4575196"/>
            <a:ext cx="2932771" cy="15951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>, 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21" name="Shape 2587">
            <a:extLst>
              <a:ext uri="{FF2B5EF4-FFF2-40B4-BE49-F238E27FC236}">
                <a16:creationId xmlns:a16="http://schemas.microsoft.com/office/drawing/2014/main" id="{23DAFFB4-00DA-4452-83BB-BDB5BE2756B7}"/>
              </a:ext>
            </a:extLst>
          </p:cNvPr>
          <p:cNvSpPr/>
          <p:nvPr/>
        </p:nvSpPr>
        <p:spPr>
          <a:xfrm>
            <a:off x="9749466" y="345564"/>
            <a:ext cx="1432437" cy="1432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34925">
            <a:solidFill>
              <a:schemeClr val="accent6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BED3069-40A8-4BFA-8626-6850E547A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0"/>
            <a:ext cx="11473200" cy="619713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headline</a:t>
            </a:r>
            <a:endParaRPr lang="da-DK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290BEB-385D-4EAC-8711-F8EB670945EE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28693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0AAEB7-5606-4B4B-8660-7DE1F730504E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ac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 on top">
            <a:extLst>
              <a:ext uri="{FF2B5EF4-FFF2-40B4-BE49-F238E27FC236}">
                <a16:creationId xmlns:a16="http://schemas.microsoft.com/office/drawing/2014/main" id="{946C4B67-243B-42D4-B01A-C1E49052FDD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0753200" y="6339600"/>
            <a:ext cx="1080000" cy="340069"/>
          </a:xfrm>
          <a:custGeom>
            <a:avLst/>
            <a:gdLst>
              <a:gd name="connsiteX0" fmla="*/ 968375 w 3876676"/>
              <a:gd name="connsiteY0" fmla="*/ 557213 h 1212806"/>
              <a:gd name="connsiteX1" fmla="*/ 1176338 w 3876676"/>
              <a:gd name="connsiteY1" fmla="*/ 557213 h 1212806"/>
              <a:gd name="connsiteX2" fmla="*/ 1176338 w 3876676"/>
              <a:gd name="connsiteY2" fmla="*/ 1193801 h 1212806"/>
              <a:gd name="connsiteX3" fmla="*/ 968375 w 3876676"/>
              <a:gd name="connsiteY3" fmla="*/ 1193801 h 1212806"/>
              <a:gd name="connsiteX4" fmla="*/ 0 w 3876676"/>
              <a:gd name="connsiteY4" fmla="*/ 557213 h 1212806"/>
              <a:gd name="connsiteX5" fmla="*/ 239712 w 3876676"/>
              <a:gd name="connsiteY5" fmla="*/ 557213 h 1212806"/>
              <a:gd name="connsiteX6" fmla="*/ 561975 w 3876676"/>
              <a:gd name="connsiteY6" fmla="*/ 893763 h 1212806"/>
              <a:gd name="connsiteX7" fmla="*/ 581025 w 3876676"/>
              <a:gd name="connsiteY7" fmla="*/ 560388 h 1212806"/>
              <a:gd name="connsiteX8" fmla="*/ 782638 w 3876676"/>
              <a:gd name="connsiteY8" fmla="*/ 560388 h 1212806"/>
              <a:gd name="connsiteX9" fmla="*/ 782638 w 3876676"/>
              <a:gd name="connsiteY9" fmla="*/ 1193801 h 1212806"/>
              <a:gd name="connsiteX10" fmla="*/ 590550 w 3876676"/>
              <a:gd name="connsiteY10" fmla="*/ 1193801 h 1212806"/>
              <a:gd name="connsiteX11" fmla="*/ 214312 w 3876676"/>
              <a:gd name="connsiteY11" fmla="*/ 811213 h 1212806"/>
              <a:gd name="connsiteX12" fmla="*/ 192087 w 3876676"/>
              <a:gd name="connsiteY12" fmla="*/ 1193801 h 1212806"/>
              <a:gd name="connsiteX13" fmla="*/ 0 w 3876676"/>
              <a:gd name="connsiteY13" fmla="*/ 1193801 h 1212806"/>
              <a:gd name="connsiteX14" fmla="*/ 1748787 w 3876676"/>
              <a:gd name="connsiteY14" fmla="*/ 547727 h 1212806"/>
              <a:gd name="connsiteX15" fmla="*/ 2081150 w 3876676"/>
              <a:gd name="connsiteY15" fmla="*/ 743800 h 1212806"/>
              <a:gd name="connsiteX16" fmla="*/ 1918165 w 3876676"/>
              <a:gd name="connsiteY16" fmla="*/ 962372 h 1212806"/>
              <a:gd name="connsiteX17" fmla="*/ 2081150 w 3876676"/>
              <a:gd name="connsiteY17" fmla="*/ 1193801 h 1212806"/>
              <a:gd name="connsiteX18" fmla="*/ 1860640 w 3876676"/>
              <a:gd name="connsiteY18" fmla="*/ 1193801 h 1212806"/>
              <a:gd name="connsiteX19" fmla="*/ 1656109 w 3876676"/>
              <a:gd name="connsiteY19" fmla="*/ 972015 h 1212806"/>
              <a:gd name="connsiteX20" fmla="*/ 1656109 w 3876676"/>
              <a:gd name="connsiteY20" fmla="*/ 872371 h 1212806"/>
              <a:gd name="connsiteX21" fmla="*/ 1854249 w 3876676"/>
              <a:gd name="connsiteY21" fmla="*/ 756657 h 1212806"/>
              <a:gd name="connsiteX22" fmla="*/ 1710438 w 3876676"/>
              <a:gd name="connsiteY22" fmla="*/ 676299 h 1212806"/>
              <a:gd name="connsiteX23" fmla="*/ 1582606 w 3876676"/>
              <a:gd name="connsiteY23" fmla="*/ 682728 h 1212806"/>
              <a:gd name="connsiteX24" fmla="*/ 1550648 w 3876676"/>
              <a:gd name="connsiteY24" fmla="*/ 1193801 h 1212806"/>
              <a:gd name="connsiteX25" fmla="*/ 1358900 w 3876676"/>
              <a:gd name="connsiteY25" fmla="*/ 1193801 h 1212806"/>
              <a:gd name="connsiteX26" fmla="*/ 1358900 w 3876676"/>
              <a:gd name="connsiteY26" fmla="*/ 557370 h 1212806"/>
              <a:gd name="connsiteX27" fmla="*/ 1748787 w 3876676"/>
              <a:gd name="connsiteY27" fmla="*/ 547727 h 1212806"/>
              <a:gd name="connsiteX28" fmla="*/ 3505842 w 3876676"/>
              <a:gd name="connsiteY28" fmla="*/ 533444 h 1212806"/>
              <a:gd name="connsiteX29" fmla="*/ 3831920 w 3876676"/>
              <a:gd name="connsiteY29" fmla="*/ 549540 h 1212806"/>
              <a:gd name="connsiteX30" fmla="*/ 3831920 w 3876676"/>
              <a:gd name="connsiteY30" fmla="*/ 697618 h 1212806"/>
              <a:gd name="connsiteX31" fmla="*/ 3579369 w 3876676"/>
              <a:gd name="connsiteY31" fmla="*/ 675085 h 1212806"/>
              <a:gd name="connsiteX32" fmla="*/ 3419527 w 3876676"/>
              <a:gd name="connsiteY32" fmla="*/ 729809 h 1212806"/>
              <a:gd name="connsiteX33" fmla="*/ 3521826 w 3876676"/>
              <a:gd name="connsiteY33" fmla="*/ 778096 h 1212806"/>
              <a:gd name="connsiteX34" fmla="*/ 3876676 w 3876676"/>
              <a:gd name="connsiteY34" fmla="*/ 996994 h 1212806"/>
              <a:gd name="connsiteX35" fmla="*/ 3505842 w 3876676"/>
              <a:gd name="connsiteY35" fmla="*/ 1212674 h 1212806"/>
              <a:gd name="connsiteX36" fmla="*/ 3208535 w 3876676"/>
              <a:gd name="connsiteY36" fmla="*/ 1193359 h 1212806"/>
              <a:gd name="connsiteX37" fmla="*/ 3208535 w 3876676"/>
              <a:gd name="connsiteY37" fmla="*/ 1032404 h 1212806"/>
              <a:gd name="connsiteX38" fmla="*/ 3451495 w 3876676"/>
              <a:gd name="connsiteY38" fmla="*/ 1064595 h 1212806"/>
              <a:gd name="connsiteX39" fmla="*/ 3649700 w 3876676"/>
              <a:gd name="connsiteY39" fmla="*/ 1006652 h 1212806"/>
              <a:gd name="connsiteX40" fmla="*/ 3560188 w 3876676"/>
              <a:gd name="connsiteY40" fmla="*/ 964803 h 1212806"/>
              <a:gd name="connsiteX41" fmla="*/ 3179763 w 3876676"/>
              <a:gd name="connsiteY41" fmla="*/ 749124 h 1212806"/>
              <a:gd name="connsiteX42" fmla="*/ 3505842 w 3876676"/>
              <a:gd name="connsiteY42" fmla="*/ 533444 h 1212806"/>
              <a:gd name="connsiteX43" fmla="*/ 2179638 w 3876676"/>
              <a:gd name="connsiteY43" fmla="*/ 476250 h 1212806"/>
              <a:gd name="connsiteX44" fmla="*/ 2182834 w 3876676"/>
              <a:gd name="connsiteY44" fmla="*/ 476250 h 1212806"/>
              <a:gd name="connsiteX45" fmla="*/ 2368233 w 3876676"/>
              <a:gd name="connsiteY45" fmla="*/ 810892 h 1212806"/>
              <a:gd name="connsiteX46" fmla="*/ 2499290 w 3876676"/>
              <a:gd name="connsiteY46" fmla="*/ 556693 h 1212806"/>
              <a:gd name="connsiteX47" fmla="*/ 2812550 w 3876676"/>
              <a:gd name="connsiteY47" fmla="*/ 556693 h 1212806"/>
              <a:gd name="connsiteX48" fmla="*/ 2962787 w 3876676"/>
              <a:gd name="connsiteY48" fmla="*/ 855940 h 1212806"/>
              <a:gd name="connsiteX49" fmla="*/ 3122613 w 3876676"/>
              <a:gd name="connsiteY49" fmla="*/ 1193800 h 1212806"/>
              <a:gd name="connsiteX50" fmla="*/ 2918035 w 3876676"/>
              <a:gd name="connsiteY50" fmla="*/ 1193800 h 1212806"/>
              <a:gd name="connsiteX51" fmla="*/ 2652724 w 3876676"/>
              <a:gd name="connsiteY51" fmla="*/ 720796 h 1212806"/>
              <a:gd name="connsiteX52" fmla="*/ 2550435 w 3876676"/>
              <a:gd name="connsiteY52" fmla="*/ 907424 h 1212806"/>
              <a:gd name="connsiteX53" fmla="*/ 2662313 w 3876676"/>
              <a:gd name="connsiteY53" fmla="*/ 926730 h 1212806"/>
              <a:gd name="connsiteX54" fmla="*/ 2662313 w 3876676"/>
              <a:gd name="connsiteY54" fmla="*/ 1103704 h 1212806"/>
              <a:gd name="connsiteX55" fmla="*/ 2460932 w 3876676"/>
              <a:gd name="connsiteY55" fmla="*/ 1068309 h 1212806"/>
              <a:gd name="connsiteX56" fmla="*/ 2393805 w 3876676"/>
              <a:gd name="connsiteY56" fmla="*/ 1193800 h 1212806"/>
              <a:gd name="connsiteX57" fmla="*/ 2189227 w 3876676"/>
              <a:gd name="connsiteY57" fmla="*/ 1193800 h 1212806"/>
              <a:gd name="connsiteX58" fmla="*/ 2294713 w 3876676"/>
              <a:gd name="connsiteY58" fmla="*/ 965343 h 1212806"/>
              <a:gd name="connsiteX59" fmla="*/ 2179638 w 3876676"/>
              <a:gd name="connsiteY59" fmla="*/ 749756 h 1212806"/>
              <a:gd name="connsiteX60" fmla="*/ 2179638 w 3876676"/>
              <a:gd name="connsiteY60" fmla="*/ 476250 h 1212806"/>
              <a:gd name="connsiteX61" fmla="*/ 2665413 w 3876676"/>
              <a:gd name="connsiteY61" fmla="*/ 0 h 1212806"/>
              <a:gd name="connsiteX62" fmla="*/ 2665413 w 3876676"/>
              <a:gd name="connsiteY62" fmla="*/ 199390 h 1212806"/>
              <a:gd name="connsiteX63" fmla="*/ 2313126 w 3876676"/>
              <a:gd name="connsiteY63" fmla="*/ 498475 h 1212806"/>
              <a:gd name="connsiteX64" fmla="*/ 2300315 w 3876676"/>
              <a:gd name="connsiteY64" fmla="*/ 395564 h 1212806"/>
              <a:gd name="connsiteX65" fmla="*/ 2665413 w 3876676"/>
              <a:gd name="connsiteY65" fmla="*/ 0 h 12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76676" h="1212806">
                <a:moveTo>
                  <a:pt x="968375" y="557213"/>
                </a:moveTo>
                <a:lnTo>
                  <a:pt x="1176338" y="557213"/>
                </a:lnTo>
                <a:lnTo>
                  <a:pt x="1176338" y="1193801"/>
                </a:lnTo>
                <a:lnTo>
                  <a:pt x="968375" y="1193801"/>
                </a:lnTo>
                <a:close/>
                <a:moveTo>
                  <a:pt x="0" y="557213"/>
                </a:moveTo>
                <a:lnTo>
                  <a:pt x="239712" y="557213"/>
                </a:lnTo>
                <a:lnTo>
                  <a:pt x="561975" y="893763"/>
                </a:lnTo>
                <a:lnTo>
                  <a:pt x="581025" y="560388"/>
                </a:lnTo>
                <a:lnTo>
                  <a:pt x="782638" y="560388"/>
                </a:lnTo>
                <a:lnTo>
                  <a:pt x="782638" y="1193801"/>
                </a:lnTo>
                <a:lnTo>
                  <a:pt x="590550" y="1193801"/>
                </a:lnTo>
                <a:lnTo>
                  <a:pt x="214312" y="811213"/>
                </a:lnTo>
                <a:lnTo>
                  <a:pt x="192087" y="1193801"/>
                </a:lnTo>
                <a:lnTo>
                  <a:pt x="0" y="1193801"/>
                </a:lnTo>
                <a:close/>
                <a:moveTo>
                  <a:pt x="1748787" y="547727"/>
                </a:moveTo>
                <a:cubicBezTo>
                  <a:pt x="1892598" y="547727"/>
                  <a:pt x="2068367" y="583085"/>
                  <a:pt x="2081150" y="743800"/>
                </a:cubicBezTo>
                <a:cubicBezTo>
                  <a:pt x="2090738" y="917372"/>
                  <a:pt x="1918165" y="962372"/>
                  <a:pt x="1918165" y="962372"/>
                </a:cubicBezTo>
                <a:cubicBezTo>
                  <a:pt x="1918165" y="962372"/>
                  <a:pt x="1918165" y="962372"/>
                  <a:pt x="2081150" y="1193801"/>
                </a:cubicBezTo>
                <a:cubicBezTo>
                  <a:pt x="2081150" y="1193801"/>
                  <a:pt x="2081150" y="1193801"/>
                  <a:pt x="1860640" y="1193801"/>
                </a:cubicBezTo>
                <a:cubicBezTo>
                  <a:pt x="1860640" y="1193801"/>
                  <a:pt x="1860640" y="1193801"/>
                  <a:pt x="1656109" y="972015"/>
                </a:cubicBezTo>
                <a:cubicBezTo>
                  <a:pt x="1656109" y="972015"/>
                  <a:pt x="1656109" y="972015"/>
                  <a:pt x="1656109" y="872371"/>
                </a:cubicBezTo>
                <a:cubicBezTo>
                  <a:pt x="1838270" y="872371"/>
                  <a:pt x="1857444" y="811300"/>
                  <a:pt x="1854249" y="756657"/>
                </a:cubicBezTo>
                <a:cubicBezTo>
                  <a:pt x="1851053" y="705228"/>
                  <a:pt x="1790333" y="676299"/>
                  <a:pt x="1710438" y="676299"/>
                </a:cubicBezTo>
                <a:cubicBezTo>
                  <a:pt x="1659305" y="676299"/>
                  <a:pt x="1582606" y="682728"/>
                  <a:pt x="1582606" y="682728"/>
                </a:cubicBezTo>
                <a:cubicBezTo>
                  <a:pt x="1582606" y="682728"/>
                  <a:pt x="1582606" y="682728"/>
                  <a:pt x="1550648" y="1193801"/>
                </a:cubicBezTo>
                <a:cubicBezTo>
                  <a:pt x="1550648" y="1193801"/>
                  <a:pt x="1550648" y="1193801"/>
                  <a:pt x="1358900" y="1193801"/>
                </a:cubicBezTo>
                <a:cubicBezTo>
                  <a:pt x="1358900" y="1193801"/>
                  <a:pt x="1358900" y="1193801"/>
                  <a:pt x="1358900" y="557370"/>
                </a:cubicBezTo>
                <a:cubicBezTo>
                  <a:pt x="1358900" y="557370"/>
                  <a:pt x="1633738" y="544513"/>
                  <a:pt x="1748787" y="547727"/>
                </a:cubicBezTo>
                <a:close/>
                <a:moveTo>
                  <a:pt x="3505842" y="533444"/>
                </a:moveTo>
                <a:cubicBezTo>
                  <a:pt x="3668881" y="530225"/>
                  <a:pt x="3831920" y="549540"/>
                  <a:pt x="3831920" y="549540"/>
                </a:cubicBezTo>
                <a:cubicBezTo>
                  <a:pt x="3831920" y="549540"/>
                  <a:pt x="3831920" y="549540"/>
                  <a:pt x="3831920" y="697618"/>
                </a:cubicBezTo>
                <a:cubicBezTo>
                  <a:pt x="3831920" y="697618"/>
                  <a:pt x="3688062" y="675085"/>
                  <a:pt x="3579369" y="675085"/>
                </a:cubicBezTo>
                <a:cubicBezTo>
                  <a:pt x="3470676" y="675085"/>
                  <a:pt x="3416330" y="687961"/>
                  <a:pt x="3419527" y="729809"/>
                </a:cubicBezTo>
                <a:cubicBezTo>
                  <a:pt x="3419527" y="758781"/>
                  <a:pt x="3454692" y="774877"/>
                  <a:pt x="3521826" y="778096"/>
                </a:cubicBezTo>
                <a:cubicBezTo>
                  <a:pt x="3617731" y="784534"/>
                  <a:pt x="3876676" y="762000"/>
                  <a:pt x="3876676" y="996994"/>
                </a:cubicBezTo>
                <a:cubicBezTo>
                  <a:pt x="3876676" y="1225550"/>
                  <a:pt x="3566582" y="1212674"/>
                  <a:pt x="3505842" y="1212674"/>
                </a:cubicBezTo>
                <a:cubicBezTo>
                  <a:pt x="3377968" y="1212674"/>
                  <a:pt x="3208535" y="1193359"/>
                  <a:pt x="3208535" y="1193359"/>
                </a:cubicBezTo>
                <a:cubicBezTo>
                  <a:pt x="3208535" y="1193359"/>
                  <a:pt x="3208535" y="1193359"/>
                  <a:pt x="3208535" y="1032404"/>
                </a:cubicBezTo>
                <a:cubicBezTo>
                  <a:pt x="3208535" y="1032404"/>
                  <a:pt x="3326818" y="1064595"/>
                  <a:pt x="3451495" y="1064595"/>
                </a:cubicBezTo>
                <a:cubicBezTo>
                  <a:pt x="3576172" y="1064595"/>
                  <a:pt x="3656094" y="1054938"/>
                  <a:pt x="3649700" y="1006652"/>
                </a:cubicBezTo>
                <a:cubicBezTo>
                  <a:pt x="3646503" y="974461"/>
                  <a:pt x="3604944" y="964803"/>
                  <a:pt x="3560188" y="964803"/>
                </a:cubicBezTo>
                <a:cubicBezTo>
                  <a:pt x="3448299" y="964803"/>
                  <a:pt x="3182960" y="958365"/>
                  <a:pt x="3179763" y="749124"/>
                </a:cubicBezTo>
                <a:cubicBezTo>
                  <a:pt x="3179763" y="533444"/>
                  <a:pt x="3448299" y="536663"/>
                  <a:pt x="3505842" y="533444"/>
                </a:cubicBezTo>
                <a:close/>
                <a:moveTo>
                  <a:pt x="2179638" y="476250"/>
                </a:moveTo>
                <a:cubicBezTo>
                  <a:pt x="2179638" y="476250"/>
                  <a:pt x="2179638" y="476250"/>
                  <a:pt x="2182834" y="476250"/>
                </a:cubicBezTo>
                <a:cubicBezTo>
                  <a:pt x="2192424" y="547040"/>
                  <a:pt x="2230782" y="695055"/>
                  <a:pt x="2368233" y="810892"/>
                </a:cubicBezTo>
                <a:cubicBezTo>
                  <a:pt x="2467325" y="604959"/>
                  <a:pt x="2499290" y="556693"/>
                  <a:pt x="2499290" y="556693"/>
                </a:cubicBezTo>
                <a:cubicBezTo>
                  <a:pt x="2499290" y="556693"/>
                  <a:pt x="2499290" y="556693"/>
                  <a:pt x="2812550" y="556693"/>
                </a:cubicBezTo>
                <a:cubicBezTo>
                  <a:pt x="2812550" y="556693"/>
                  <a:pt x="2841319" y="604959"/>
                  <a:pt x="2962787" y="855940"/>
                </a:cubicBezTo>
                <a:cubicBezTo>
                  <a:pt x="3097041" y="1132664"/>
                  <a:pt x="3122613" y="1193800"/>
                  <a:pt x="3122613" y="1193800"/>
                </a:cubicBezTo>
                <a:cubicBezTo>
                  <a:pt x="3122613" y="1193800"/>
                  <a:pt x="3122613" y="1193800"/>
                  <a:pt x="2918035" y="1193800"/>
                </a:cubicBezTo>
                <a:cubicBezTo>
                  <a:pt x="2918035" y="1193800"/>
                  <a:pt x="2918035" y="1193800"/>
                  <a:pt x="2652724" y="720796"/>
                </a:cubicBezTo>
                <a:cubicBezTo>
                  <a:pt x="2652724" y="720796"/>
                  <a:pt x="2652724" y="720796"/>
                  <a:pt x="2550435" y="907424"/>
                </a:cubicBezTo>
                <a:cubicBezTo>
                  <a:pt x="2617562" y="929948"/>
                  <a:pt x="2662313" y="926730"/>
                  <a:pt x="2662313" y="926730"/>
                </a:cubicBezTo>
                <a:cubicBezTo>
                  <a:pt x="2662313" y="926730"/>
                  <a:pt x="2662313" y="926730"/>
                  <a:pt x="2662313" y="1103704"/>
                </a:cubicBezTo>
                <a:cubicBezTo>
                  <a:pt x="2662313" y="1103704"/>
                  <a:pt x="2563221" y="1106922"/>
                  <a:pt x="2460932" y="1068309"/>
                </a:cubicBezTo>
                <a:cubicBezTo>
                  <a:pt x="2460932" y="1068309"/>
                  <a:pt x="2460932" y="1068309"/>
                  <a:pt x="2393805" y="1193800"/>
                </a:cubicBezTo>
                <a:cubicBezTo>
                  <a:pt x="2393805" y="1193800"/>
                  <a:pt x="2393805" y="1193800"/>
                  <a:pt x="2189227" y="1193800"/>
                </a:cubicBezTo>
                <a:cubicBezTo>
                  <a:pt x="2189227" y="1193800"/>
                  <a:pt x="2205210" y="1155188"/>
                  <a:pt x="2294713" y="965343"/>
                </a:cubicBezTo>
                <a:cubicBezTo>
                  <a:pt x="2202013" y="865593"/>
                  <a:pt x="2179638" y="749756"/>
                  <a:pt x="2179638" y="749756"/>
                </a:cubicBezTo>
                <a:cubicBezTo>
                  <a:pt x="2179638" y="749756"/>
                  <a:pt x="2179638" y="749756"/>
                  <a:pt x="2179638" y="476250"/>
                </a:cubicBezTo>
                <a:close/>
                <a:moveTo>
                  <a:pt x="2665413" y="0"/>
                </a:moveTo>
                <a:cubicBezTo>
                  <a:pt x="2665413" y="0"/>
                  <a:pt x="2665413" y="0"/>
                  <a:pt x="2665413" y="199390"/>
                </a:cubicBezTo>
                <a:cubicBezTo>
                  <a:pt x="2476459" y="205822"/>
                  <a:pt x="2341949" y="356972"/>
                  <a:pt x="2313126" y="498475"/>
                </a:cubicBezTo>
                <a:cubicBezTo>
                  <a:pt x="2303518" y="466315"/>
                  <a:pt x="2300315" y="430940"/>
                  <a:pt x="2300315" y="395564"/>
                </a:cubicBezTo>
                <a:cubicBezTo>
                  <a:pt x="2297113" y="260493"/>
                  <a:pt x="2399596" y="32160"/>
                  <a:pt x="266541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EC47C98D-4FAF-4675-81FB-E5A7BA12D8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8516" y="2009571"/>
            <a:ext cx="1875337" cy="1875337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B094E42-9A37-4B00-9234-25C4C4804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848974" y="2081769"/>
            <a:ext cx="1875337" cy="1875337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593CB2D3-EFC7-4338-AA06-89906240639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89433" y="2009571"/>
            <a:ext cx="1875337" cy="1875337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C18D02F3-399A-493B-8D9C-01466A1940F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870349" y="2009570"/>
            <a:ext cx="1875337" cy="1875337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EE3518A-31DE-4BA4-B16D-9E6E3BD22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4224" y="1188143"/>
            <a:ext cx="5273589" cy="619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Get in touch with us</a:t>
            </a:r>
          </a:p>
          <a:p>
            <a:pPr lvl="0"/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7196662-DAC2-4CA1-930C-3729480FE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784" y="4071807"/>
            <a:ext cx="2020830" cy="1595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>, 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88BFC77-7CFE-4B3B-946E-04A84656B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7707" y="4066066"/>
            <a:ext cx="2020830" cy="1595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>, 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3E95A0A-5895-4DE1-9E81-3CB2EC1F7D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36630" y="4086623"/>
            <a:ext cx="2020830" cy="1595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>, 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31E9205-4001-4C76-9474-A0F6D15DAD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75553" y="4066066"/>
            <a:ext cx="2020830" cy="1595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>, 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26" name="Shape 2587">
            <a:extLst>
              <a:ext uri="{FF2B5EF4-FFF2-40B4-BE49-F238E27FC236}">
                <a16:creationId xmlns:a16="http://schemas.microsoft.com/office/drawing/2014/main" id="{01107A37-C368-49C5-9DC7-A94D9D426028}"/>
              </a:ext>
            </a:extLst>
          </p:cNvPr>
          <p:cNvSpPr/>
          <p:nvPr/>
        </p:nvSpPr>
        <p:spPr>
          <a:xfrm>
            <a:off x="9749466" y="345564"/>
            <a:ext cx="1432437" cy="1432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34925">
            <a:solidFill>
              <a:schemeClr val="accent6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BC160E0F-93DC-49D5-B6A1-6715CEABF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0"/>
            <a:ext cx="11473200" cy="619713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headline</a:t>
            </a:r>
            <a:endParaRPr lang="da-DK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027CDC-831D-4211-A77C-0F4FCEEEEC5F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28693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A44E9D-E048-4682-A65B-A566A9C6DCD2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35215D8-250F-45F2-B88F-1A30927144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29891" y="2009571"/>
            <a:ext cx="1875337" cy="1875337"/>
          </a:xfrm>
          <a:custGeom>
            <a:avLst/>
            <a:gdLst>
              <a:gd name="connsiteX0" fmla="*/ 1716150 w 3432299"/>
              <a:gd name="connsiteY0" fmla="*/ 0 h 3432299"/>
              <a:gd name="connsiteX1" fmla="*/ 3432299 w 3432299"/>
              <a:gd name="connsiteY1" fmla="*/ 1716150 h 3432299"/>
              <a:gd name="connsiteX2" fmla="*/ 1716150 w 3432299"/>
              <a:gd name="connsiteY2" fmla="*/ 3432299 h 3432299"/>
              <a:gd name="connsiteX3" fmla="*/ 0 w 3432299"/>
              <a:gd name="connsiteY3" fmla="*/ 1716150 h 3432299"/>
              <a:gd name="connsiteX4" fmla="*/ 1716150 w 3432299"/>
              <a:gd name="connsiteY4" fmla="*/ 0 h 343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299" h="3432299">
                <a:moveTo>
                  <a:pt x="1716150" y="0"/>
                </a:moveTo>
                <a:cubicBezTo>
                  <a:pt x="2663953" y="0"/>
                  <a:pt x="3432299" y="768346"/>
                  <a:pt x="3432299" y="1716150"/>
                </a:cubicBezTo>
                <a:cubicBezTo>
                  <a:pt x="3432299" y="2663953"/>
                  <a:pt x="2663953" y="3432299"/>
                  <a:pt x="1716150" y="3432299"/>
                </a:cubicBezTo>
                <a:cubicBezTo>
                  <a:pt x="768346" y="3432299"/>
                  <a:pt x="0" y="2663953"/>
                  <a:pt x="0" y="1716150"/>
                </a:cubicBezTo>
                <a:cubicBezTo>
                  <a:pt x="0" y="768346"/>
                  <a:pt x="768346" y="0"/>
                  <a:pt x="171615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profile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8A3540A-2EDE-47A6-9ADF-BB4829307CD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97602" y="4066066"/>
            <a:ext cx="2020830" cy="1595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r>
              <a:rPr lang="en-US" dirty="0"/>
              <a:t>, Title </a:t>
            </a:r>
            <a:br>
              <a:rPr lang="en-US" dirty="0"/>
            </a:br>
            <a:r>
              <a:rPr lang="en-US" dirty="0"/>
              <a:t>Area of expertise</a:t>
            </a:r>
            <a:br>
              <a:rPr lang="en-US" dirty="0"/>
            </a:br>
            <a:r>
              <a:rPr lang="en-US" dirty="0" err="1"/>
              <a:t>Email@dress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Full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</p:spPr>
        <p:txBody>
          <a:bodyPr lIns="0" tIns="90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and insert image</a:t>
            </a:r>
            <a:endParaRPr lang="en-US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Dokument id her</a:t>
            </a:r>
            <a:endParaRPr lang="en-GB" dirty="0"/>
          </a:p>
        </p:txBody>
      </p:sp>
      <p:sp>
        <p:nvSpPr>
          <p:cNvPr id="20" name="Logo on top">
            <a:extLst>
              <a:ext uri="{FF2B5EF4-FFF2-40B4-BE49-F238E27FC236}">
                <a16:creationId xmlns:a16="http://schemas.microsoft.com/office/drawing/2014/main" id="{E62EE4E3-C4C4-4FC3-A816-7A23933DD733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0753200" y="6339600"/>
            <a:ext cx="1080000" cy="340069"/>
          </a:xfrm>
          <a:custGeom>
            <a:avLst/>
            <a:gdLst>
              <a:gd name="connsiteX0" fmla="*/ 968375 w 3876676"/>
              <a:gd name="connsiteY0" fmla="*/ 557213 h 1212806"/>
              <a:gd name="connsiteX1" fmla="*/ 1176338 w 3876676"/>
              <a:gd name="connsiteY1" fmla="*/ 557213 h 1212806"/>
              <a:gd name="connsiteX2" fmla="*/ 1176338 w 3876676"/>
              <a:gd name="connsiteY2" fmla="*/ 1193801 h 1212806"/>
              <a:gd name="connsiteX3" fmla="*/ 968375 w 3876676"/>
              <a:gd name="connsiteY3" fmla="*/ 1193801 h 1212806"/>
              <a:gd name="connsiteX4" fmla="*/ 0 w 3876676"/>
              <a:gd name="connsiteY4" fmla="*/ 557213 h 1212806"/>
              <a:gd name="connsiteX5" fmla="*/ 239712 w 3876676"/>
              <a:gd name="connsiteY5" fmla="*/ 557213 h 1212806"/>
              <a:gd name="connsiteX6" fmla="*/ 561975 w 3876676"/>
              <a:gd name="connsiteY6" fmla="*/ 893763 h 1212806"/>
              <a:gd name="connsiteX7" fmla="*/ 581025 w 3876676"/>
              <a:gd name="connsiteY7" fmla="*/ 560388 h 1212806"/>
              <a:gd name="connsiteX8" fmla="*/ 782638 w 3876676"/>
              <a:gd name="connsiteY8" fmla="*/ 560388 h 1212806"/>
              <a:gd name="connsiteX9" fmla="*/ 782638 w 3876676"/>
              <a:gd name="connsiteY9" fmla="*/ 1193801 h 1212806"/>
              <a:gd name="connsiteX10" fmla="*/ 590550 w 3876676"/>
              <a:gd name="connsiteY10" fmla="*/ 1193801 h 1212806"/>
              <a:gd name="connsiteX11" fmla="*/ 214312 w 3876676"/>
              <a:gd name="connsiteY11" fmla="*/ 811213 h 1212806"/>
              <a:gd name="connsiteX12" fmla="*/ 192087 w 3876676"/>
              <a:gd name="connsiteY12" fmla="*/ 1193801 h 1212806"/>
              <a:gd name="connsiteX13" fmla="*/ 0 w 3876676"/>
              <a:gd name="connsiteY13" fmla="*/ 1193801 h 1212806"/>
              <a:gd name="connsiteX14" fmla="*/ 1748787 w 3876676"/>
              <a:gd name="connsiteY14" fmla="*/ 547727 h 1212806"/>
              <a:gd name="connsiteX15" fmla="*/ 2081150 w 3876676"/>
              <a:gd name="connsiteY15" fmla="*/ 743800 h 1212806"/>
              <a:gd name="connsiteX16" fmla="*/ 1918165 w 3876676"/>
              <a:gd name="connsiteY16" fmla="*/ 962372 h 1212806"/>
              <a:gd name="connsiteX17" fmla="*/ 2081150 w 3876676"/>
              <a:gd name="connsiteY17" fmla="*/ 1193801 h 1212806"/>
              <a:gd name="connsiteX18" fmla="*/ 1860640 w 3876676"/>
              <a:gd name="connsiteY18" fmla="*/ 1193801 h 1212806"/>
              <a:gd name="connsiteX19" fmla="*/ 1656109 w 3876676"/>
              <a:gd name="connsiteY19" fmla="*/ 972015 h 1212806"/>
              <a:gd name="connsiteX20" fmla="*/ 1656109 w 3876676"/>
              <a:gd name="connsiteY20" fmla="*/ 872371 h 1212806"/>
              <a:gd name="connsiteX21" fmla="*/ 1854249 w 3876676"/>
              <a:gd name="connsiteY21" fmla="*/ 756657 h 1212806"/>
              <a:gd name="connsiteX22" fmla="*/ 1710438 w 3876676"/>
              <a:gd name="connsiteY22" fmla="*/ 676299 h 1212806"/>
              <a:gd name="connsiteX23" fmla="*/ 1582606 w 3876676"/>
              <a:gd name="connsiteY23" fmla="*/ 682728 h 1212806"/>
              <a:gd name="connsiteX24" fmla="*/ 1550648 w 3876676"/>
              <a:gd name="connsiteY24" fmla="*/ 1193801 h 1212806"/>
              <a:gd name="connsiteX25" fmla="*/ 1358900 w 3876676"/>
              <a:gd name="connsiteY25" fmla="*/ 1193801 h 1212806"/>
              <a:gd name="connsiteX26" fmla="*/ 1358900 w 3876676"/>
              <a:gd name="connsiteY26" fmla="*/ 557370 h 1212806"/>
              <a:gd name="connsiteX27" fmla="*/ 1748787 w 3876676"/>
              <a:gd name="connsiteY27" fmla="*/ 547727 h 1212806"/>
              <a:gd name="connsiteX28" fmla="*/ 3505842 w 3876676"/>
              <a:gd name="connsiteY28" fmla="*/ 533444 h 1212806"/>
              <a:gd name="connsiteX29" fmla="*/ 3831920 w 3876676"/>
              <a:gd name="connsiteY29" fmla="*/ 549540 h 1212806"/>
              <a:gd name="connsiteX30" fmla="*/ 3831920 w 3876676"/>
              <a:gd name="connsiteY30" fmla="*/ 697618 h 1212806"/>
              <a:gd name="connsiteX31" fmla="*/ 3579369 w 3876676"/>
              <a:gd name="connsiteY31" fmla="*/ 675085 h 1212806"/>
              <a:gd name="connsiteX32" fmla="*/ 3419527 w 3876676"/>
              <a:gd name="connsiteY32" fmla="*/ 729809 h 1212806"/>
              <a:gd name="connsiteX33" fmla="*/ 3521826 w 3876676"/>
              <a:gd name="connsiteY33" fmla="*/ 778096 h 1212806"/>
              <a:gd name="connsiteX34" fmla="*/ 3876676 w 3876676"/>
              <a:gd name="connsiteY34" fmla="*/ 996994 h 1212806"/>
              <a:gd name="connsiteX35" fmla="*/ 3505842 w 3876676"/>
              <a:gd name="connsiteY35" fmla="*/ 1212674 h 1212806"/>
              <a:gd name="connsiteX36" fmla="*/ 3208535 w 3876676"/>
              <a:gd name="connsiteY36" fmla="*/ 1193359 h 1212806"/>
              <a:gd name="connsiteX37" fmla="*/ 3208535 w 3876676"/>
              <a:gd name="connsiteY37" fmla="*/ 1032404 h 1212806"/>
              <a:gd name="connsiteX38" fmla="*/ 3451495 w 3876676"/>
              <a:gd name="connsiteY38" fmla="*/ 1064595 h 1212806"/>
              <a:gd name="connsiteX39" fmla="*/ 3649700 w 3876676"/>
              <a:gd name="connsiteY39" fmla="*/ 1006652 h 1212806"/>
              <a:gd name="connsiteX40" fmla="*/ 3560188 w 3876676"/>
              <a:gd name="connsiteY40" fmla="*/ 964803 h 1212806"/>
              <a:gd name="connsiteX41" fmla="*/ 3179763 w 3876676"/>
              <a:gd name="connsiteY41" fmla="*/ 749124 h 1212806"/>
              <a:gd name="connsiteX42" fmla="*/ 3505842 w 3876676"/>
              <a:gd name="connsiteY42" fmla="*/ 533444 h 1212806"/>
              <a:gd name="connsiteX43" fmla="*/ 2179638 w 3876676"/>
              <a:gd name="connsiteY43" fmla="*/ 476250 h 1212806"/>
              <a:gd name="connsiteX44" fmla="*/ 2182834 w 3876676"/>
              <a:gd name="connsiteY44" fmla="*/ 476250 h 1212806"/>
              <a:gd name="connsiteX45" fmla="*/ 2368233 w 3876676"/>
              <a:gd name="connsiteY45" fmla="*/ 810892 h 1212806"/>
              <a:gd name="connsiteX46" fmla="*/ 2499290 w 3876676"/>
              <a:gd name="connsiteY46" fmla="*/ 556693 h 1212806"/>
              <a:gd name="connsiteX47" fmla="*/ 2812550 w 3876676"/>
              <a:gd name="connsiteY47" fmla="*/ 556693 h 1212806"/>
              <a:gd name="connsiteX48" fmla="*/ 2962787 w 3876676"/>
              <a:gd name="connsiteY48" fmla="*/ 855940 h 1212806"/>
              <a:gd name="connsiteX49" fmla="*/ 3122613 w 3876676"/>
              <a:gd name="connsiteY49" fmla="*/ 1193800 h 1212806"/>
              <a:gd name="connsiteX50" fmla="*/ 2918035 w 3876676"/>
              <a:gd name="connsiteY50" fmla="*/ 1193800 h 1212806"/>
              <a:gd name="connsiteX51" fmla="*/ 2652724 w 3876676"/>
              <a:gd name="connsiteY51" fmla="*/ 720796 h 1212806"/>
              <a:gd name="connsiteX52" fmla="*/ 2550435 w 3876676"/>
              <a:gd name="connsiteY52" fmla="*/ 907424 h 1212806"/>
              <a:gd name="connsiteX53" fmla="*/ 2662313 w 3876676"/>
              <a:gd name="connsiteY53" fmla="*/ 926730 h 1212806"/>
              <a:gd name="connsiteX54" fmla="*/ 2662313 w 3876676"/>
              <a:gd name="connsiteY54" fmla="*/ 1103704 h 1212806"/>
              <a:gd name="connsiteX55" fmla="*/ 2460932 w 3876676"/>
              <a:gd name="connsiteY55" fmla="*/ 1068309 h 1212806"/>
              <a:gd name="connsiteX56" fmla="*/ 2393805 w 3876676"/>
              <a:gd name="connsiteY56" fmla="*/ 1193800 h 1212806"/>
              <a:gd name="connsiteX57" fmla="*/ 2189227 w 3876676"/>
              <a:gd name="connsiteY57" fmla="*/ 1193800 h 1212806"/>
              <a:gd name="connsiteX58" fmla="*/ 2294713 w 3876676"/>
              <a:gd name="connsiteY58" fmla="*/ 965343 h 1212806"/>
              <a:gd name="connsiteX59" fmla="*/ 2179638 w 3876676"/>
              <a:gd name="connsiteY59" fmla="*/ 749756 h 1212806"/>
              <a:gd name="connsiteX60" fmla="*/ 2179638 w 3876676"/>
              <a:gd name="connsiteY60" fmla="*/ 476250 h 1212806"/>
              <a:gd name="connsiteX61" fmla="*/ 2665413 w 3876676"/>
              <a:gd name="connsiteY61" fmla="*/ 0 h 1212806"/>
              <a:gd name="connsiteX62" fmla="*/ 2665413 w 3876676"/>
              <a:gd name="connsiteY62" fmla="*/ 199390 h 1212806"/>
              <a:gd name="connsiteX63" fmla="*/ 2313126 w 3876676"/>
              <a:gd name="connsiteY63" fmla="*/ 498475 h 1212806"/>
              <a:gd name="connsiteX64" fmla="*/ 2300315 w 3876676"/>
              <a:gd name="connsiteY64" fmla="*/ 395564 h 1212806"/>
              <a:gd name="connsiteX65" fmla="*/ 2665413 w 3876676"/>
              <a:gd name="connsiteY65" fmla="*/ 0 h 12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76676" h="1212806">
                <a:moveTo>
                  <a:pt x="968375" y="557213"/>
                </a:moveTo>
                <a:lnTo>
                  <a:pt x="1176338" y="557213"/>
                </a:lnTo>
                <a:lnTo>
                  <a:pt x="1176338" y="1193801"/>
                </a:lnTo>
                <a:lnTo>
                  <a:pt x="968375" y="1193801"/>
                </a:lnTo>
                <a:close/>
                <a:moveTo>
                  <a:pt x="0" y="557213"/>
                </a:moveTo>
                <a:lnTo>
                  <a:pt x="239712" y="557213"/>
                </a:lnTo>
                <a:lnTo>
                  <a:pt x="561975" y="893763"/>
                </a:lnTo>
                <a:lnTo>
                  <a:pt x="581025" y="560388"/>
                </a:lnTo>
                <a:lnTo>
                  <a:pt x="782638" y="560388"/>
                </a:lnTo>
                <a:lnTo>
                  <a:pt x="782638" y="1193801"/>
                </a:lnTo>
                <a:lnTo>
                  <a:pt x="590550" y="1193801"/>
                </a:lnTo>
                <a:lnTo>
                  <a:pt x="214312" y="811213"/>
                </a:lnTo>
                <a:lnTo>
                  <a:pt x="192087" y="1193801"/>
                </a:lnTo>
                <a:lnTo>
                  <a:pt x="0" y="1193801"/>
                </a:lnTo>
                <a:close/>
                <a:moveTo>
                  <a:pt x="1748787" y="547727"/>
                </a:moveTo>
                <a:cubicBezTo>
                  <a:pt x="1892598" y="547727"/>
                  <a:pt x="2068367" y="583085"/>
                  <a:pt x="2081150" y="743800"/>
                </a:cubicBezTo>
                <a:cubicBezTo>
                  <a:pt x="2090738" y="917372"/>
                  <a:pt x="1918165" y="962372"/>
                  <a:pt x="1918165" y="962372"/>
                </a:cubicBezTo>
                <a:cubicBezTo>
                  <a:pt x="1918165" y="962372"/>
                  <a:pt x="1918165" y="962372"/>
                  <a:pt x="2081150" y="1193801"/>
                </a:cubicBezTo>
                <a:cubicBezTo>
                  <a:pt x="2081150" y="1193801"/>
                  <a:pt x="2081150" y="1193801"/>
                  <a:pt x="1860640" y="1193801"/>
                </a:cubicBezTo>
                <a:cubicBezTo>
                  <a:pt x="1860640" y="1193801"/>
                  <a:pt x="1860640" y="1193801"/>
                  <a:pt x="1656109" y="972015"/>
                </a:cubicBezTo>
                <a:cubicBezTo>
                  <a:pt x="1656109" y="972015"/>
                  <a:pt x="1656109" y="972015"/>
                  <a:pt x="1656109" y="872371"/>
                </a:cubicBezTo>
                <a:cubicBezTo>
                  <a:pt x="1838270" y="872371"/>
                  <a:pt x="1857444" y="811300"/>
                  <a:pt x="1854249" y="756657"/>
                </a:cubicBezTo>
                <a:cubicBezTo>
                  <a:pt x="1851053" y="705228"/>
                  <a:pt x="1790333" y="676299"/>
                  <a:pt x="1710438" y="676299"/>
                </a:cubicBezTo>
                <a:cubicBezTo>
                  <a:pt x="1659305" y="676299"/>
                  <a:pt x="1582606" y="682728"/>
                  <a:pt x="1582606" y="682728"/>
                </a:cubicBezTo>
                <a:cubicBezTo>
                  <a:pt x="1582606" y="682728"/>
                  <a:pt x="1582606" y="682728"/>
                  <a:pt x="1550648" y="1193801"/>
                </a:cubicBezTo>
                <a:cubicBezTo>
                  <a:pt x="1550648" y="1193801"/>
                  <a:pt x="1550648" y="1193801"/>
                  <a:pt x="1358900" y="1193801"/>
                </a:cubicBezTo>
                <a:cubicBezTo>
                  <a:pt x="1358900" y="1193801"/>
                  <a:pt x="1358900" y="1193801"/>
                  <a:pt x="1358900" y="557370"/>
                </a:cubicBezTo>
                <a:cubicBezTo>
                  <a:pt x="1358900" y="557370"/>
                  <a:pt x="1633738" y="544513"/>
                  <a:pt x="1748787" y="547727"/>
                </a:cubicBezTo>
                <a:close/>
                <a:moveTo>
                  <a:pt x="3505842" y="533444"/>
                </a:moveTo>
                <a:cubicBezTo>
                  <a:pt x="3668881" y="530225"/>
                  <a:pt x="3831920" y="549540"/>
                  <a:pt x="3831920" y="549540"/>
                </a:cubicBezTo>
                <a:cubicBezTo>
                  <a:pt x="3831920" y="549540"/>
                  <a:pt x="3831920" y="549540"/>
                  <a:pt x="3831920" y="697618"/>
                </a:cubicBezTo>
                <a:cubicBezTo>
                  <a:pt x="3831920" y="697618"/>
                  <a:pt x="3688062" y="675085"/>
                  <a:pt x="3579369" y="675085"/>
                </a:cubicBezTo>
                <a:cubicBezTo>
                  <a:pt x="3470676" y="675085"/>
                  <a:pt x="3416330" y="687961"/>
                  <a:pt x="3419527" y="729809"/>
                </a:cubicBezTo>
                <a:cubicBezTo>
                  <a:pt x="3419527" y="758781"/>
                  <a:pt x="3454692" y="774877"/>
                  <a:pt x="3521826" y="778096"/>
                </a:cubicBezTo>
                <a:cubicBezTo>
                  <a:pt x="3617731" y="784534"/>
                  <a:pt x="3876676" y="762000"/>
                  <a:pt x="3876676" y="996994"/>
                </a:cubicBezTo>
                <a:cubicBezTo>
                  <a:pt x="3876676" y="1225550"/>
                  <a:pt x="3566582" y="1212674"/>
                  <a:pt x="3505842" y="1212674"/>
                </a:cubicBezTo>
                <a:cubicBezTo>
                  <a:pt x="3377968" y="1212674"/>
                  <a:pt x="3208535" y="1193359"/>
                  <a:pt x="3208535" y="1193359"/>
                </a:cubicBezTo>
                <a:cubicBezTo>
                  <a:pt x="3208535" y="1193359"/>
                  <a:pt x="3208535" y="1193359"/>
                  <a:pt x="3208535" y="1032404"/>
                </a:cubicBezTo>
                <a:cubicBezTo>
                  <a:pt x="3208535" y="1032404"/>
                  <a:pt x="3326818" y="1064595"/>
                  <a:pt x="3451495" y="1064595"/>
                </a:cubicBezTo>
                <a:cubicBezTo>
                  <a:pt x="3576172" y="1064595"/>
                  <a:pt x="3656094" y="1054938"/>
                  <a:pt x="3649700" y="1006652"/>
                </a:cubicBezTo>
                <a:cubicBezTo>
                  <a:pt x="3646503" y="974461"/>
                  <a:pt x="3604944" y="964803"/>
                  <a:pt x="3560188" y="964803"/>
                </a:cubicBezTo>
                <a:cubicBezTo>
                  <a:pt x="3448299" y="964803"/>
                  <a:pt x="3182960" y="958365"/>
                  <a:pt x="3179763" y="749124"/>
                </a:cubicBezTo>
                <a:cubicBezTo>
                  <a:pt x="3179763" y="533444"/>
                  <a:pt x="3448299" y="536663"/>
                  <a:pt x="3505842" y="533444"/>
                </a:cubicBezTo>
                <a:close/>
                <a:moveTo>
                  <a:pt x="2179638" y="476250"/>
                </a:moveTo>
                <a:cubicBezTo>
                  <a:pt x="2179638" y="476250"/>
                  <a:pt x="2179638" y="476250"/>
                  <a:pt x="2182834" y="476250"/>
                </a:cubicBezTo>
                <a:cubicBezTo>
                  <a:pt x="2192424" y="547040"/>
                  <a:pt x="2230782" y="695055"/>
                  <a:pt x="2368233" y="810892"/>
                </a:cubicBezTo>
                <a:cubicBezTo>
                  <a:pt x="2467325" y="604959"/>
                  <a:pt x="2499290" y="556693"/>
                  <a:pt x="2499290" y="556693"/>
                </a:cubicBezTo>
                <a:cubicBezTo>
                  <a:pt x="2499290" y="556693"/>
                  <a:pt x="2499290" y="556693"/>
                  <a:pt x="2812550" y="556693"/>
                </a:cubicBezTo>
                <a:cubicBezTo>
                  <a:pt x="2812550" y="556693"/>
                  <a:pt x="2841319" y="604959"/>
                  <a:pt x="2962787" y="855940"/>
                </a:cubicBezTo>
                <a:cubicBezTo>
                  <a:pt x="3097041" y="1132664"/>
                  <a:pt x="3122613" y="1193800"/>
                  <a:pt x="3122613" y="1193800"/>
                </a:cubicBezTo>
                <a:cubicBezTo>
                  <a:pt x="3122613" y="1193800"/>
                  <a:pt x="3122613" y="1193800"/>
                  <a:pt x="2918035" y="1193800"/>
                </a:cubicBezTo>
                <a:cubicBezTo>
                  <a:pt x="2918035" y="1193800"/>
                  <a:pt x="2918035" y="1193800"/>
                  <a:pt x="2652724" y="720796"/>
                </a:cubicBezTo>
                <a:cubicBezTo>
                  <a:pt x="2652724" y="720796"/>
                  <a:pt x="2652724" y="720796"/>
                  <a:pt x="2550435" y="907424"/>
                </a:cubicBezTo>
                <a:cubicBezTo>
                  <a:pt x="2617562" y="929948"/>
                  <a:pt x="2662313" y="926730"/>
                  <a:pt x="2662313" y="926730"/>
                </a:cubicBezTo>
                <a:cubicBezTo>
                  <a:pt x="2662313" y="926730"/>
                  <a:pt x="2662313" y="926730"/>
                  <a:pt x="2662313" y="1103704"/>
                </a:cubicBezTo>
                <a:cubicBezTo>
                  <a:pt x="2662313" y="1103704"/>
                  <a:pt x="2563221" y="1106922"/>
                  <a:pt x="2460932" y="1068309"/>
                </a:cubicBezTo>
                <a:cubicBezTo>
                  <a:pt x="2460932" y="1068309"/>
                  <a:pt x="2460932" y="1068309"/>
                  <a:pt x="2393805" y="1193800"/>
                </a:cubicBezTo>
                <a:cubicBezTo>
                  <a:pt x="2393805" y="1193800"/>
                  <a:pt x="2393805" y="1193800"/>
                  <a:pt x="2189227" y="1193800"/>
                </a:cubicBezTo>
                <a:cubicBezTo>
                  <a:pt x="2189227" y="1193800"/>
                  <a:pt x="2205210" y="1155188"/>
                  <a:pt x="2294713" y="965343"/>
                </a:cubicBezTo>
                <a:cubicBezTo>
                  <a:pt x="2202013" y="865593"/>
                  <a:pt x="2179638" y="749756"/>
                  <a:pt x="2179638" y="749756"/>
                </a:cubicBezTo>
                <a:cubicBezTo>
                  <a:pt x="2179638" y="749756"/>
                  <a:pt x="2179638" y="749756"/>
                  <a:pt x="2179638" y="476250"/>
                </a:cubicBezTo>
                <a:close/>
                <a:moveTo>
                  <a:pt x="2665413" y="0"/>
                </a:moveTo>
                <a:cubicBezTo>
                  <a:pt x="2665413" y="0"/>
                  <a:pt x="2665413" y="0"/>
                  <a:pt x="2665413" y="199390"/>
                </a:cubicBezTo>
                <a:cubicBezTo>
                  <a:pt x="2476459" y="205822"/>
                  <a:pt x="2341949" y="356972"/>
                  <a:pt x="2313126" y="498475"/>
                </a:cubicBezTo>
                <a:cubicBezTo>
                  <a:pt x="2303518" y="466315"/>
                  <a:pt x="2300315" y="430940"/>
                  <a:pt x="2300315" y="395564"/>
                </a:cubicBezTo>
                <a:cubicBezTo>
                  <a:pt x="2297113" y="260493"/>
                  <a:pt x="2399596" y="32160"/>
                  <a:pt x="266541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1" name="White line">
            <a:extLst>
              <a:ext uri="{FF2B5EF4-FFF2-40B4-BE49-F238E27FC236}">
                <a16:creationId xmlns:a16="http://schemas.microsoft.com/office/drawing/2014/main" id="{B16DEDED-6C8F-4CF2-AFA4-2AA6843B21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1215000" y="4933757"/>
            <a:ext cx="90000" cy="25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2" name="White line">
            <a:extLst>
              <a:ext uri="{FF2B5EF4-FFF2-40B4-BE49-F238E27FC236}">
                <a16:creationId xmlns:a16="http://schemas.microsoft.com/office/drawing/2014/main" id="{5D1CA2FF-258B-4403-BC7E-7A21CDA005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10922999" y="-728609"/>
            <a:ext cx="18000" cy="25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D6E7766-B064-47AD-88DF-F66F05D3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7B34929-1668-48DD-AA5E-0F2D9D199B66}"/>
              </a:ext>
            </a:extLst>
          </p:cNvPr>
          <p:cNvSpPr txBox="1">
            <a:spLocks/>
          </p:cNvSpPr>
          <p:nvPr userDrawn="1"/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z="800" smtClean="0">
                <a:solidFill>
                  <a:schemeClr val="bg1"/>
                </a:solidFill>
              </a:rPr>
              <a:pPr/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72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Click to edit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824" y="990600"/>
            <a:ext cx="4837176" cy="483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E1D3B9-B2D1-4927-BE44-8408FBD84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447116-BCE7-456E-88B8-96ADC76E5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B6347-A35F-4216-9988-7393E598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35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7246ADE-AF0D-4665-B94E-C64EAAA42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2600" y="6339508"/>
            <a:ext cx="1080000" cy="341053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435B5D-331F-4378-A98D-701BF3715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1"/>
            <a:ext cx="11473200" cy="533374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headline</a:t>
            </a:r>
            <a:endParaRPr lang="da-DK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150" y="1001374"/>
            <a:ext cx="11394450" cy="369332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600" y="6375818"/>
            <a:ext cx="511868" cy="365125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E0D6FF-F00D-45C7-A8B9-6122B7A73E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9199" y="1511300"/>
            <a:ext cx="5459951" cy="4648200"/>
          </a:xfrm>
        </p:spPr>
        <p:txBody>
          <a:bodyPr lIns="72000" tIns="36000" rIns="72000" bIns="36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FFA882D-3B1A-4B0F-8C4B-4A307EF3A69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0638" y="1511300"/>
            <a:ext cx="5461000" cy="4648200"/>
          </a:xfrm>
        </p:spPr>
        <p:txBody>
          <a:bodyPr lIns="72000" tIns="36000" rIns="72000" bIns="36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                                                                                                                           Enter &amp; TAB for next text level                                                                                                              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F6179B-77C4-4542-9C74-37D473D6D72B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286933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AEE780-4CC6-4AAC-949D-7D7B8E6AFA69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8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4" orient="horz" pos="952" userDrawn="1">
          <p15:clr>
            <a:srgbClr val="A4A3A4"/>
          </p15:clr>
        </p15:guide>
        <p15:guide id="5" pos="4013" userDrawn="1">
          <p15:clr>
            <a:srgbClr val="A4A3A4"/>
          </p15:clr>
        </p15:guide>
        <p15:guide id="6" pos="3716" userDrawn="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A861C7-C370-4562-8285-CCA961515FE9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055D9-3184-4580-80B7-B1558D27F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79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 or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374C-F223-47F3-BBF5-AB0E43943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468001"/>
            <a:ext cx="11473200" cy="533374"/>
          </a:xfrm>
          <a:prstGeom prst="rect">
            <a:avLst/>
          </a:prstGeom>
        </p:spPr>
        <p:txBody>
          <a:bodyPr lIns="72000" tIns="36000" rIns="72000" bIns="36000"/>
          <a:lstStyle/>
          <a:p>
            <a:r>
              <a:rPr lang="en-US" dirty="0"/>
              <a:t>Click to edit headline</a:t>
            </a:r>
            <a:endParaRPr lang="da-DK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EC09FC0-046C-4680-8863-00E867AAE76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38150" y="1001374"/>
            <a:ext cx="11394450" cy="369332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14FBFAE-6F7B-4E9C-BCC3-47A94886710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000" y="1512000"/>
            <a:ext cx="11473200" cy="4647600"/>
          </a:xfrm>
          <a:ln w="19050">
            <a:noFill/>
          </a:ln>
        </p:spPr>
        <p:txBody>
          <a:bodyPr lIns="72000" tIns="36000" rIns="72000" bIns="36000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edit text or add media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C387FF6-39B2-4DBD-BCE1-59066521B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2600" y="6339508"/>
            <a:ext cx="1080000" cy="341053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B51CE33-A654-4FEC-9FDE-2F5A1C8C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600" y="6375818"/>
            <a:ext cx="511868" cy="365125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6A2B6-A4A4-4A4A-8CD5-698879BC50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600">
                <a:noFill/>
              </a:defRPr>
            </a:lvl1pPr>
          </a:lstStyle>
          <a:p>
            <a:endParaRPr lang="da-DK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A51D0E-0CD0-41B0-9F7E-98C37A09439B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128693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55253-2EDF-406A-A9C9-A9BA9ED904DA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952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0BF64466-F367-40DF-8BAC-6FB3B331E8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6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19421ED-E398-409B-84BF-1D7C32EC7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2600" y="6339508"/>
            <a:ext cx="1080000" cy="341053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4AD59E-A423-4B11-A9D8-860D9ED84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68000"/>
            <a:ext cx="11473200" cy="619713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r>
              <a:rPr lang="en-US" dirty="0"/>
              <a:t>Click to edit headline</a:t>
            </a:r>
            <a:endParaRPr lang="da-DK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8C76A65-4949-4712-B40B-9E02FAB6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290" y="6375818"/>
            <a:ext cx="511868" cy="365125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48B687-0F53-4E5D-8AAC-7A38FBD02B24}"/>
              </a:ext>
            </a:extLst>
          </p:cNvPr>
          <p:cNvCxnSpPr>
            <a:cxnSpLocks/>
          </p:cNvCxnSpPr>
          <p:nvPr/>
        </p:nvCxnSpPr>
        <p:spPr>
          <a:xfrm>
            <a:off x="0" y="360000"/>
            <a:ext cx="3738282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705304-D722-4C7C-B0A0-B4590C46F571}"/>
              </a:ext>
            </a:extLst>
          </p:cNvPr>
          <p:cNvCxnSpPr>
            <a:cxnSpLocks/>
          </p:cNvCxnSpPr>
          <p:nvPr/>
        </p:nvCxnSpPr>
        <p:spPr>
          <a:xfrm>
            <a:off x="11832600" y="6264000"/>
            <a:ext cx="3594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19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952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Reference one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15AE17-660B-456D-80E6-FF62C98ED0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800725" cy="6858000"/>
          </a:xfrm>
          <a:prstGeom prst="rect">
            <a:avLst/>
          </a:prstGeom>
          <a:solidFill>
            <a:schemeClr val="accent1"/>
          </a:solidFill>
        </p:spPr>
        <p:txBody>
          <a:bodyPr tIns="900000"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and insert image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"/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CF9518-F533-485C-96A6-A4571873B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200" y="6339600"/>
            <a:ext cx="1080000" cy="3410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19D799-5907-4EC7-82C1-D93D0769DDD1}"/>
              </a:ext>
            </a:extLst>
          </p:cNvPr>
          <p:cNvCxnSpPr/>
          <p:nvPr/>
        </p:nvCxnSpPr>
        <p:spPr>
          <a:xfrm flipH="1">
            <a:off x="9672000" y="552450"/>
            <a:ext cx="252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86A0B8-2662-4C46-9EA5-A9339075675B}"/>
              </a:ext>
            </a:extLst>
          </p:cNvPr>
          <p:cNvCxnSpPr/>
          <p:nvPr/>
        </p:nvCxnSpPr>
        <p:spPr>
          <a:xfrm flipH="1">
            <a:off x="5800725" y="6264000"/>
            <a:ext cx="2520000" cy="0"/>
          </a:xfrm>
          <a:prstGeom prst="line">
            <a:avLst/>
          </a:prstGeom>
          <a:ln w="92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F7BDB89-0478-4360-AB35-CE8EB6DB9B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9" y="2570696"/>
            <a:ext cx="5367221" cy="481949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indent="0">
              <a:spcBef>
                <a:spcPts val="900"/>
              </a:spcBef>
              <a:buFont typeface="Arial" panose="020B0604020202020204" pitchFamily="34" charset="0"/>
              <a:buChar char="​"/>
              <a:defRPr lang="da-DK" sz="1800" smtClean="0">
                <a:solidFill>
                  <a:schemeClr val="bg1"/>
                </a:solidFill>
                <a:effectLst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8F54DBF-A067-4A56-8AC3-7876AEEF55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1829426"/>
            <a:ext cx="5367221" cy="675848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indent="0">
              <a:spcBef>
                <a:spcPts val="900"/>
              </a:spcBef>
              <a:buFont typeface="Arial" panose="020B0604020202020204" pitchFamily="34" charset="0"/>
              <a:buChar char="​"/>
              <a:defRPr sz="3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35B9AA-ACD8-4D84-AB72-7C3D1781B7C6}"/>
              </a:ext>
            </a:extLst>
          </p:cNvPr>
          <p:cNvSpPr txBox="1">
            <a:spLocks/>
          </p:cNvSpPr>
          <p:nvPr/>
        </p:nvSpPr>
        <p:spPr>
          <a:xfrm>
            <a:off x="5879409" y="6375600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2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3" pos="3839" userDrawn="1">
          <p15:clr>
            <a:srgbClr val="A4A3A4"/>
          </p15:clr>
        </p15:guide>
        <p15:guide id="4" pos="3653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Reference and fact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7CF9518-F533-485C-96A6-A4571873B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200" y="6339600"/>
            <a:ext cx="1080000" cy="3410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19D799-5907-4EC7-82C1-D93D0769DDD1}"/>
              </a:ext>
            </a:extLst>
          </p:cNvPr>
          <p:cNvCxnSpPr/>
          <p:nvPr/>
        </p:nvCxnSpPr>
        <p:spPr>
          <a:xfrm flipH="1">
            <a:off x="9672000" y="552450"/>
            <a:ext cx="252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ED8FF1-9D26-42A9-8073-D4A294C8CEAE}"/>
              </a:ext>
            </a:extLst>
          </p:cNvPr>
          <p:cNvCxnSpPr/>
          <p:nvPr/>
        </p:nvCxnSpPr>
        <p:spPr>
          <a:xfrm flipH="1">
            <a:off x="5800725" y="6258323"/>
            <a:ext cx="2520000" cy="0"/>
          </a:xfrm>
          <a:prstGeom prst="line">
            <a:avLst/>
          </a:prstGeom>
          <a:ln w="92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15AE17-660B-456D-80E6-FF62C98ED0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800725" cy="6858000"/>
          </a:xfrm>
          <a:prstGeom prst="rect">
            <a:avLst/>
          </a:prstGeom>
          <a:solidFill>
            <a:schemeClr val="accent1"/>
          </a:solidFill>
        </p:spPr>
        <p:txBody>
          <a:bodyPr tIns="900000"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and insert image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31BAF997-FD75-4017-B769-FDDDCB9192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4800" y="754690"/>
            <a:ext cx="5738659" cy="290319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indent="0">
              <a:spcBef>
                <a:spcPts val="9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11C61C4F-80D2-44D9-AC16-5BDCC4AC25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1160111"/>
            <a:ext cx="5738659" cy="739028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600" smtClean="0">
                <a:solidFill>
                  <a:schemeClr val="bg1"/>
                </a:solidFill>
                <a:effectLst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9C1B046-D6B5-4371-A674-A47AB750D9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4800" y="2025964"/>
            <a:ext cx="5738659" cy="290319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indent="0">
              <a:spcBef>
                <a:spcPts val="9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9B19447-67A9-477A-9926-6404F0B27B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4800" y="2431385"/>
            <a:ext cx="5738659" cy="739028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600" smtClean="0">
                <a:solidFill>
                  <a:schemeClr val="bg1"/>
                </a:solidFill>
                <a:effectLst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BDF280D-5740-4598-9F88-5A973A1F19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4800" y="3280580"/>
            <a:ext cx="5738659" cy="290319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indent="0">
              <a:spcBef>
                <a:spcPts val="9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1CF04E5-1C6D-46BE-8D2D-3374C592F1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4800" y="3686001"/>
            <a:ext cx="5738659" cy="739028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600" smtClean="0">
                <a:solidFill>
                  <a:schemeClr val="bg1"/>
                </a:solidFill>
                <a:effectLst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EF5E4F9-47C1-4917-A884-EB33552E06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4800" y="4579654"/>
            <a:ext cx="5738659" cy="290319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indent="0">
              <a:spcBef>
                <a:spcPts val="9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C9EE376-9E88-4E73-8A59-CB3065906C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4800" y="4985075"/>
            <a:ext cx="5738659" cy="739028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600" smtClean="0">
                <a:solidFill>
                  <a:schemeClr val="bg1"/>
                </a:solidFill>
                <a:effectLst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1BFABB9-4CC8-41F9-AAD1-42B132A2A45B}"/>
              </a:ext>
            </a:extLst>
          </p:cNvPr>
          <p:cNvSpPr txBox="1">
            <a:spLocks/>
          </p:cNvSpPr>
          <p:nvPr/>
        </p:nvSpPr>
        <p:spPr>
          <a:xfrm>
            <a:off x="5879409" y="6375600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z="800" smtClean="0">
                <a:solidFill>
                  <a:schemeClr val="bg1"/>
                </a:solidFill>
              </a:rPr>
              <a:pPr/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"/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32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3" pos="3839" userDrawn="1">
          <p15:clr>
            <a:srgbClr val="A4A3A4"/>
          </p15:clr>
        </p15:guide>
        <p15:guide id="4" pos="3653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Reference one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23D70F-C0EE-4776-AA20-24BC8D2345C7}"/>
              </a:ext>
            </a:extLst>
          </p:cNvPr>
          <p:cNvCxnSpPr/>
          <p:nvPr/>
        </p:nvCxnSpPr>
        <p:spPr>
          <a:xfrm flipH="1">
            <a:off x="9672000" y="552450"/>
            <a:ext cx="2520000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FDB978-3191-443B-88E5-D71E677F57EF}"/>
              </a:ext>
            </a:extLst>
          </p:cNvPr>
          <p:cNvCxnSpPr/>
          <p:nvPr/>
        </p:nvCxnSpPr>
        <p:spPr>
          <a:xfrm flipH="1">
            <a:off x="5800725" y="6258323"/>
            <a:ext cx="2520000" cy="0"/>
          </a:xfrm>
          <a:prstGeom prst="line">
            <a:avLst/>
          </a:prstGeom>
          <a:ln w="920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15AE17-660B-456D-80E6-FF62C98ED0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800725" cy="6858000"/>
          </a:xfrm>
          <a:prstGeom prst="rect">
            <a:avLst/>
          </a:prstGeom>
          <a:solidFill>
            <a:schemeClr val="accent1"/>
          </a:solidFill>
        </p:spPr>
        <p:txBody>
          <a:bodyPr tIns="90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and insert 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6CCEC0C-F71A-45E4-9C98-E2F789A96F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4800" y="1829426"/>
            <a:ext cx="5367221" cy="675848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indent="0">
              <a:spcBef>
                <a:spcPts val="900"/>
              </a:spcBef>
              <a:buFont typeface="Arial" panose="020B0604020202020204" pitchFamily="34" charset="0"/>
              <a:buChar char="​"/>
              <a:defRPr sz="320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617F579-E538-4349-9075-EA9ED3F074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2570696"/>
            <a:ext cx="5367221" cy="481949"/>
          </a:xfrm>
          <a:prstGeom prst="rect">
            <a:avLst/>
          </a:prstGeom>
          <a:noFill/>
        </p:spPr>
        <p:txBody>
          <a:bodyPr wrap="square" lIns="72000" tIns="36000" rIns="72000" bIns="36000">
            <a:noAutofit/>
          </a:bodyPr>
          <a:lstStyle>
            <a:lvl1pPr marL="0" indent="0">
              <a:spcBef>
                <a:spcPts val="900"/>
              </a:spcBef>
              <a:buFont typeface="Arial" panose="020B0604020202020204" pitchFamily="34" charset="0"/>
              <a:buChar char="​"/>
              <a:defRPr lang="da-DK" sz="1800" smtClean="0">
                <a:solidFill>
                  <a:schemeClr val="accent5"/>
                </a:solidFill>
                <a:effectLst/>
              </a:defRPr>
            </a:lvl1pPr>
            <a:lvl2pPr marL="0" indent="0">
              <a:spcBef>
                <a:spcPts val="900"/>
              </a:spcBef>
              <a:buNone/>
              <a:defRPr>
                <a:latin typeface="+mj-lt"/>
              </a:defRPr>
            </a:lvl2pPr>
            <a:lvl3pPr marL="542925" indent="0">
              <a:spcBef>
                <a:spcPts val="900"/>
              </a:spcBef>
              <a:buNone/>
              <a:defRPr>
                <a:latin typeface="+mj-lt"/>
              </a:defRPr>
            </a:lvl3pPr>
            <a:lvl4pPr marL="990600" indent="0">
              <a:spcBef>
                <a:spcPts val="900"/>
              </a:spcBef>
              <a:buNone/>
              <a:defRPr>
                <a:latin typeface="+mj-lt"/>
              </a:defRPr>
            </a:lvl4pPr>
            <a:lvl5pPr marL="1438275" indent="0">
              <a:spcBef>
                <a:spcPts val="9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a-DK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96EC195-29C5-4E6F-855E-1DA168F45016}"/>
              </a:ext>
            </a:extLst>
          </p:cNvPr>
          <p:cNvSpPr txBox="1">
            <a:spLocks/>
          </p:cNvSpPr>
          <p:nvPr/>
        </p:nvSpPr>
        <p:spPr>
          <a:xfrm>
            <a:off x="10762637" y="6339507"/>
            <a:ext cx="1069963" cy="341053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9FAB6A-CFE4-4439-A6A6-2F7CCD566AE7}"/>
              </a:ext>
            </a:extLst>
          </p:cNvPr>
          <p:cNvSpPr txBox="1">
            <a:spLocks/>
          </p:cNvSpPr>
          <p:nvPr/>
        </p:nvSpPr>
        <p:spPr>
          <a:xfrm>
            <a:off x="5879409" y="6375600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z="800" smtClean="0">
                <a:solidFill>
                  <a:schemeClr val="accent4"/>
                </a:solidFill>
              </a:rPr>
              <a:pPr/>
              <a:t>‹#›</a:t>
            </a:fld>
            <a:endParaRPr lang="en-GB" sz="800" dirty="0">
              <a:solidFill>
                <a:schemeClr val="accent4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"/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FF7F463-ED14-B073-2B23-A66EB9AA51E6}"/>
              </a:ext>
            </a:extLst>
          </p:cNvPr>
          <p:cNvSpPr txBox="1">
            <a:spLocks/>
          </p:cNvSpPr>
          <p:nvPr userDrawn="1"/>
        </p:nvSpPr>
        <p:spPr>
          <a:xfrm>
            <a:off x="10762637" y="6339507"/>
            <a:ext cx="1069963" cy="341053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b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7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3" pos="3653" userDrawn="1">
          <p15:clr>
            <a:srgbClr val="A4A3A4"/>
          </p15:clr>
        </p15:guide>
        <p15:guide id="4" pos="3839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C2A3EC6-870A-493B-88F3-272F245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0" y="468000"/>
            <a:ext cx="11473200" cy="472141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r>
              <a:rPr lang="en-US" dirty="0"/>
              <a:t>Click to edit headline</a:t>
            </a:r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1FA59B7-C940-4163-9565-C30FF23A1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90" y="6375818"/>
            <a:ext cx="51186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B34B12-4528-4532-A8B2-B4BE1137B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400" y="1293707"/>
            <a:ext cx="11472238" cy="486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7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  <p:sldLayoutId id="2147484616" r:id="rId12"/>
    <p:sldLayoutId id="2147484617" r:id="rId13"/>
    <p:sldLayoutId id="2147484618" r:id="rId14"/>
    <p:sldLayoutId id="2147484619" r:id="rId15"/>
    <p:sldLayoutId id="2147484620" r:id="rId16"/>
    <p:sldLayoutId id="2147484621" r:id="rId17"/>
    <p:sldLayoutId id="2147484622" r:id="rId18"/>
    <p:sldLayoutId id="2147484623" r:id="rId19"/>
    <p:sldLayoutId id="2147484624" r:id="rId20"/>
    <p:sldLayoutId id="2147484625" r:id="rId21"/>
    <p:sldLayoutId id="2147484626" r:id="rId22"/>
    <p:sldLayoutId id="2147484627" r:id="rId23"/>
    <p:sldLayoutId id="2147484628" r:id="rId24"/>
    <p:sldLayoutId id="2147484629" r:id="rId25"/>
    <p:sldLayoutId id="2147484630" r:id="rId26"/>
    <p:sldLayoutId id="2147484631" r:id="rId27"/>
    <p:sldLayoutId id="2147484632" r:id="rId28"/>
    <p:sldLayoutId id="2147484633" r:id="rId29"/>
    <p:sldLayoutId id="2147484634" r:id="rId30"/>
    <p:sldLayoutId id="2147484635" r:id="rId31"/>
    <p:sldLayoutId id="2147484636" r:id="rId32"/>
    <p:sldLayoutId id="2147484637" r:id="rId33"/>
    <p:sldLayoutId id="2147484638" r:id="rId34"/>
    <p:sldLayoutId id="2147484639" r:id="rId35"/>
    <p:sldLayoutId id="2147484640" r:id="rId36"/>
    <p:sldLayoutId id="2147484641" r:id="rId37"/>
    <p:sldLayoutId id="2147484643" r:id="rId38"/>
    <p:sldLayoutId id="2147484647" r:id="rId39"/>
    <p:sldLayoutId id="2147484655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Segoe UI Black" panose="020B0A02040204020203" pitchFamily="34" charset="0"/>
          <a:ea typeface="Segoe UI Black" panose="020B0A02040204020203" pitchFamily="34" charset="0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226" userDrawn="1">
          <p15:clr>
            <a:srgbClr val="A4A3A4"/>
          </p15:clr>
        </p15:guide>
        <p15:guide id="7" pos="7453" userDrawn="1">
          <p15:clr>
            <a:srgbClr val="A4A3A4"/>
          </p15:clr>
        </p15:guide>
        <p15:guide id="8" orient="horz" pos="226" userDrawn="1">
          <p15:clr>
            <a:srgbClr val="A4A3A4"/>
          </p15:clr>
        </p15:guide>
        <p15:guide id="9" orient="horz" pos="3880" userDrawn="1">
          <p15:clr>
            <a:srgbClr val="A4A3A4"/>
          </p15:clr>
        </p15:guide>
        <p15:guide id="10" pos="27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ebgate.ec.europa.eu/europeaid/prospect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pado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s://wikis.ec.europa.eu/display/ExactExternalWiki/e-Calls+PADOR#eCallsPADOR-NewUser?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39.sv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11" Type="http://schemas.openxmlformats.org/officeDocument/2006/relationships/image" Target="../media/image47.sv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4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sv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39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delegation-Uganda-finance@eeas.europa.e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9.sv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!d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pxhere.com/es/photo/237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9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adriansanchez.es/como-realizar-un-mapa-de-publico-objetiv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5203DFD-1402-0456-97AB-70EDA5B6BF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b="30882"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140643-AD98-40B5-B2ED-8465B165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Dokument id her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400BCF-884F-4C8B-8A13-0498C9332C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948D7-D505-4DC6-811E-EB4A0024A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7D2590-FF03-4992-9641-CC9D0930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290" y="6375818"/>
            <a:ext cx="511868" cy="365125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755A64-8CAC-47AC-93DB-FDE781CDF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19147"/>
              </p:ext>
            </p:extLst>
          </p:nvPr>
        </p:nvGraphicFramePr>
        <p:xfrm>
          <a:off x="548492" y="619312"/>
          <a:ext cx="6470147" cy="369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83">
                  <a:extLst>
                    <a:ext uri="{9D8B030D-6E8A-4147-A177-3AD203B41FA5}">
                      <a16:colId xmlns:a16="http://schemas.microsoft.com/office/drawing/2014/main" val="3060352896"/>
                    </a:ext>
                  </a:extLst>
                </a:gridCol>
                <a:gridCol w="310739">
                  <a:extLst>
                    <a:ext uri="{9D8B030D-6E8A-4147-A177-3AD203B41FA5}">
                      <a16:colId xmlns:a16="http://schemas.microsoft.com/office/drawing/2014/main" val="3852382277"/>
                    </a:ext>
                  </a:extLst>
                </a:gridCol>
                <a:gridCol w="5531762">
                  <a:extLst>
                    <a:ext uri="{9D8B030D-6E8A-4147-A177-3AD203B41FA5}">
                      <a16:colId xmlns:a16="http://schemas.microsoft.com/office/drawing/2014/main" val="3318055102"/>
                    </a:ext>
                  </a:extLst>
                </a:gridCol>
                <a:gridCol w="310739">
                  <a:extLst>
                    <a:ext uri="{9D8B030D-6E8A-4147-A177-3AD203B41FA5}">
                      <a16:colId xmlns:a16="http://schemas.microsoft.com/office/drawing/2014/main" val="2962095205"/>
                    </a:ext>
                  </a:extLst>
                </a:gridCol>
                <a:gridCol w="162624">
                  <a:extLst>
                    <a:ext uri="{9D8B030D-6E8A-4147-A177-3AD203B41FA5}">
                      <a16:colId xmlns:a16="http://schemas.microsoft.com/office/drawing/2014/main" val="337404660"/>
                    </a:ext>
                  </a:extLst>
                </a:gridCol>
              </a:tblGrid>
              <a:tr h="58647">
                <a:tc>
                  <a:txBody>
                    <a:bodyPr/>
                    <a:lstStyle/>
                    <a:p>
                      <a:pPr algn="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972822"/>
                  </a:ext>
                </a:extLst>
              </a:tr>
              <a:tr h="2476721">
                <a:tc>
                  <a:txBody>
                    <a:bodyPr/>
                    <a:lstStyle/>
                    <a:p>
                      <a:pPr algn="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3000" b="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Information session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EU Delegation to Uganda </a:t>
                      </a:r>
                      <a:endParaRPr lang="en-GB" sz="2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CSO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in-country call for proposals for Uganda 2024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CFP</a:t>
                      </a:r>
                      <a:r>
                        <a:rPr lang="en-GB" sz="20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EuropeAid/180807/DD/ACT/UG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22400" marB="1404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38731"/>
                  </a:ext>
                </a:extLst>
              </a:tr>
              <a:tr h="454920">
                <a:tc>
                  <a:txBody>
                    <a:bodyPr/>
                    <a:lstStyle/>
                    <a:p>
                      <a:pPr algn="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noProof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126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232503"/>
                  </a:ext>
                </a:extLst>
              </a:tr>
              <a:tr h="476197">
                <a:tc>
                  <a:txBody>
                    <a:bodyPr/>
                    <a:lstStyle/>
                    <a:p>
                      <a:pPr algn="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April 9, 2024</a:t>
                      </a:r>
                    </a:p>
                  </a:txBody>
                  <a:tcPr marL="0" marR="0" marT="72000" marB="1872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507757"/>
                  </a:ext>
                </a:extLst>
              </a:tr>
              <a:tr h="58647">
                <a:tc>
                  <a:txBody>
                    <a:bodyPr/>
                    <a:lstStyle/>
                    <a:p>
                      <a:pPr algn="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cap="all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653087"/>
                  </a:ext>
                </a:extLst>
              </a:tr>
            </a:tbl>
          </a:graphicData>
        </a:graphic>
      </p:graphicFrame>
      <p:sp>
        <p:nvSpPr>
          <p:cNvPr id="9" name="Rectangle 8" descr="{&#10; &quot;SkabelonDesign&quot;: {&#10; &quot;textualValue&quot;: &quot;&lt;key1/&gt;&quot;,&#10; &quot;bindingCollection&quot;: {&#10; &quot;key1&quot;: {&quot;SkabelonDesign&quot;:{&quot;type&quot;:&quot;text&quot;,&quot;binding&quot;:&quot;Doc.CustomXml._dlc_DocId&quot;}}&#10;  }&#10; }&#10;}">
            <a:extLst>
              <a:ext uri="{FF2B5EF4-FFF2-40B4-BE49-F238E27FC236}">
                <a16:creationId xmlns:a16="http://schemas.microsoft.com/office/drawing/2014/main" id="{DC62FAFA-A16C-4AA8-A8FC-B8D3BF26A6CC}"/>
              </a:ext>
            </a:extLst>
          </p:cNvPr>
          <p:cNvSpPr/>
          <p:nvPr/>
        </p:nvSpPr>
        <p:spPr>
          <a:xfrm>
            <a:off x="548492" y="6367616"/>
            <a:ext cx="317452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r>
              <a:rPr lang="en-GB" sz="600">
                <a:solidFill>
                  <a:schemeClr val="accent3"/>
                </a:solidFill>
              </a:rPr>
              <a:t>XJPXTY6TA6Y2-1408595408-2533</a:t>
            </a:r>
            <a:endParaRPr lang="en-GB" sz="600" dirty="0">
              <a:solidFill>
                <a:schemeClr val="accent3"/>
              </a:solidFill>
            </a:endParaRPr>
          </a:p>
        </p:txBody>
      </p:sp>
      <p:pic>
        <p:nvPicPr>
          <p:cNvPr id="21" name="Picture 20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95B8D56-4493-FF53-89B6-0B0DA693F5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28" y="5671453"/>
            <a:ext cx="1156612" cy="11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8B6C7CF-E722-6395-81D5-F58161019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341272E4-3F9D-8E09-CE6E-A985F84A31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CE4DBAC8-CFEC-4145-1905-09E5D11F4F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0006D4-9788-9FA7-46A9-E4AD4E0C31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Location of Actions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D05E0759-2ED4-38BA-D013-71A3AD23F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61F12779-8190-29D9-342B-57A3AA068B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450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0000" y="1274618"/>
            <a:ext cx="11473200" cy="4884982"/>
          </a:xfrm>
        </p:spPr>
        <p:txBody>
          <a:bodyPr/>
          <a:lstStyle/>
          <a:p>
            <a:endParaRPr lang="en-GB" dirty="0" smtClean="0"/>
          </a:p>
          <a:p>
            <a:endParaRPr lang="en-GB" sz="4000" dirty="0"/>
          </a:p>
          <a:p>
            <a:r>
              <a:rPr lang="en-GB" sz="4000" dirty="0" smtClean="0"/>
              <a:t>West Nile </a:t>
            </a:r>
          </a:p>
          <a:p>
            <a:r>
              <a:rPr lang="en-GB" sz="4000" dirty="0" smtClean="0"/>
              <a:t>Acholi</a:t>
            </a:r>
          </a:p>
          <a:p>
            <a:r>
              <a:rPr lang="en-GB" sz="4000" dirty="0" smtClean="0"/>
              <a:t>Lango</a:t>
            </a:r>
          </a:p>
          <a:p>
            <a:r>
              <a:rPr lang="en-GB" sz="4000" dirty="0" smtClean="0"/>
              <a:t>Karamoja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83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68001"/>
            <a:ext cx="11325200" cy="53337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438750" y="1001374"/>
            <a:ext cx="11394450" cy="614989"/>
          </a:xfrm>
        </p:spPr>
        <p:txBody>
          <a:bodyPr/>
          <a:lstStyle/>
          <a:p>
            <a:r>
              <a:rPr lang="en-GB" sz="4000" dirty="0"/>
              <a:t>How does the call work?</a:t>
            </a:r>
          </a:p>
          <a:p>
            <a:endParaRPr lang="en-GB" dirty="0" smtClean="0"/>
          </a:p>
          <a:p>
            <a:endParaRPr lang="en-GB" sz="3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dirty="0"/>
              <a:t>Two phases: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First you submit a CONCEPT NOTE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ONLY if you pass that stage, will you be invited to submit a FULL APPLICATION, BUDGET &amp; </a:t>
            </a:r>
            <a:r>
              <a:rPr lang="en-GB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full LOGICAL </a:t>
            </a: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FRAMEWORK</a:t>
            </a:r>
          </a:p>
          <a:p>
            <a:pPr marL="457200" lvl="1">
              <a:buNone/>
            </a:pPr>
            <a:endParaRPr lang="en-GB" dirty="0"/>
          </a:p>
          <a:p>
            <a:r>
              <a:rPr lang="en-GB" dirty="0"/>
              <a:t>Submission of concept notes:</a:t>
            </a:r>
          </a:p>
          <a:p>
            <a:pPr lvl="1"/>
            <a:r>
              <a:rPr lang="en-GB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Deadline: </a:t>
            </a:r>
            <a:r>
              <a:rPr lang="en-GB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14 May 2024 </a:t>
            </a:r>
            <a:r>
              <a:rPr lang="en-GB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at </a:t>
            </a:r>
            <a:r>
              <a:rPr lang="en-GB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13:00 </a:t>
            </a:r>
            <a:r>
              <a:rPr lang="en-GB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Uganda </a:t>
            </a:r>
            <a:r>
              <a:rPr lang="en-GB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Time / 12.00hrs Brussels time</a:t>
            </a:r>
          </a:p>
          <a:p>
            <a:pPr lvl="1"/>
            <a:endParaRPr lang="en-GB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Submission is via online platform PROSPECT: </a:t>
            </a:r>
            <a:r>
              <a:rPr lang="en-GB" u="sng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https://</a:t>
            </a:r>
            <a:r>
              <a:rPr lang="en-GB" u="sng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webgate.ec.europa.eu/europeaid/prospect</a:t>
            </a:r>
            <a:r>
              <a:rPr lang="en-GB" u="sng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GB" dirty="0">
              <a:solidFill>
                <a:srgbClr val="FFFF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Hand delivery is only allowed in exceptional cases</a:t>
            </a:r>
          </a:p>
          <a:p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33CBF50-5FD0-5AE8-0361-12D03DC99AA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386" y="5847128"/>
            <a:ext cx="839594" cy="893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43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 smtClean="0"/>
              <a:t>Parameters for actions (projects)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33CBF50-5FD0-5AE8-0361-12D03DC99AA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724" y="6007323"/>
            <a:ext cx="839594" cy="8506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41468" y="1336120"/>
            <a:ext cx="850253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endParaRPr lang="en-GB" sz="1900" dirty="0" smtClean="0"/>
          </a:p>
          <a:p>
            <a:pPr>
              <a:buClr>
                <a:schemeClr val="accent6"/>
              </a:buClr>
            </a:pPr>
            <a:r>
              <a:rPr lang="en-GB" sz="1900" dirty="0" smtClean="0"/>
              <a:t>Duration</a:t>
            </a:r>
            <a:r>
              <a:rPr lang="en-GB" sz="1900" dirty="0"/>
              <a:t>:</a:t>
            </a:r>
          </a:p>
          <a:p>
            <a:pPr lvl="1">
              <a:buClr>
                <a:schemeClr val="accent6"/>
              </a:buClr>
            </a:pPr>
            <a:r>
              <a:rPr lang="en-GB" sz="1900" dirty="0"/>
              <a:t>Minimum: 24 months</a:t>
            </a:r>
          </a:p>
          <a:p>
            <a:pPr lvl="1">
              <a:buClr>
                <a:schemeClr val="accent6"/>
              </a:buClr>
            </a:pPr>
            <a:r>
              <a:rPr lang="en-GB" sz="1900" dirty="0"/>
              <a:t>Maximum: </a:t>
            </a:r>
            <a:r>
              <a:rPr lang="en-GB" sz="1900" dirty="0" smtClean="0"/>
              <a:t>36 </a:t>
            </a:r>
            <a:r>
              <a:rPr lang="en-GB" sz="1900" dirty="0"/>
              <a:t>months</a:t>
            </a:r>
          </a:p>
          <a:p>
            <a:pPr lvl="1">
              <a:buClr>
                <a:schemeClr val="accent6"/>
              </a:buClr>
            </a:pPr>
            <a:endParaRPr lang="en-GB" sz="1900" dirty="0"/>
          </a:p>
          <a:p>
            <a:pPr>
              <a:buClr>
                <a:schemeClr val="accent6"/>
              </a:buClr>
            </a:pPr>
            <a:r>
              <a:rPr lang="en-GB" sz="1900" dirty="0"/>
              <a:t>Amount to be requested from EU </a:t>
            </a:r>
            <a:r>
              <a:rPr lang="en-GB" sz="1900" dirty="0" smtClean="0"/>
              <a:t>: </a:t>
            </a:r>
            <a:endParaRPr lang="en-GB" sz="1900" dirty="0"/>
          </a:p>
          <a:p>
            <a:pPr lvl="1">
              <a:buClr>
                <a:schemeClr val="accent6"/>
              </a:buClr>
            </a:pPr>
            <a:r>
              <a:rPr lang="en-GB" sz="1900" dirty="0"/>
              <a:t>Minimum: €400,000 </a:t>
            </a:r>
          </a:p>
          <a:p>
            <a:pPr lvl="1">
              <a:buClr>
                <a:schemeClr val="accent6"/>
              </a:buClr>
            </a:pPr>
            <a:r>
              <a:rPr lang="en-GB" sz="1900" dirty="0"/>
              <a:t>Maximum: €600,000</a:t>
            </a:r>
          </a:p>
          <a:p>
            <a:pPr lvl="1">
              <a:buClr>
                <a:schemeClr val="accent6"/>
              </a:buClr>
            </a:pPr>
            <a:endParaRPr lang="en-GB" sz="1900" dirty="0"/>
          </a:p>
          <a:p>
            <a:pPr>
              <a:buClr>
                <a:schemeClr val="accent6"/>
              </a:buClr>
            </a:pPr>
            <a:r>
              <a:rPr lang="en-GB" sz="1900" dirty="0"/>
              <a:t>Percentage of total for EU contribution (as laid down in 2.1.3):</a:t>
            </a:r>
          </a:p>
          <a:p>
            <a:pPr lvl="1">
              <a:buClr>
                <a:schemeClr val="accent6"/>
              </a:buClr>
            </a:pPr>
            <a:r>
              <a:rPr lang="en-GB" sz="1900" dirty="0"/>
              <a:t>Minimum: 50% (of total eligible costs)</a:t>
            </a:r>
          </a:p>
          <a:p>
            <a:pPr lvl="1">
              <a:buClr>
                <a:schemeClr val="accent6"/>
              </a:buClr>
            </a:pPr>
            <a:r>
              <a:rPr lang="en-GB" sz="1900" dirty="0"/>
              <a:t>Maximum: 80% (of total eligible costs) </a:t>
            </a:r>
          </a:p>
          <a:p>
            <a:pPr lvl="1">
              <a:buClr>
                <a:schemeClr val="accent6"/>
              </a:buClr>
            </a:pPr>
            <a:r>
              <a:rPr lang="en-GB" sz="1900" dirty="0"/>
              <a:t>Maximum: 95% (of total eligible costs</a:t>
            </a:r>
            <a:r>
              <a:rPr lang="en-GB" sz="1900" dirty="0" smtClean="0"/>
              <a:t>) ONLY For UG organisations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71985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8B6C7CF-E722-6395-81D5-F58161019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341272E4-3F9D-8E09-CE6E-A985F84A31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CE4DBAC8-CFEC-4145-1905-09E5D11F4F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0006D4-9788-9FA7-46A9-E4AD4E0C31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Eligibility</a:t>
            </a:r>
            <a:endParaRPr lang="en-GB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D05E0759-2ED4-38BA-D013-71A3AD23F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61F12779-8190-29D9-342B-57A3AA068B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502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8F67E-5C9C-583F-7B62-1E19CE50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Eligibility </a:t>
            </a:r>
            <a:r>
              <a:rPr lang="en-GB" dirty="0"/>
              <a:t>criteria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C47748-6827-5E12-BDD7-2550E31A6A1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Applicants and co-applicants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1DE8A9A-7C2C-0B16-2FA8-0EEA0CE18C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68057" y="1370706"/>
            <a:ext cx="7742693" cy="3595285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M</a:t>
            </a:r>
            <a:r>
              <a:rPr lang="en-GB" sz="2400" b="1" dirty="0">
                <a:effectLst/>
              </a:rPr>
              <a:t>ust be:</a:t>
            </a:r>
          </a:p>
          <a:p>
            <a:r>
              <a:rPr lang="en-GB" sz="2400" dirty="0">
                <a:effectLst/>
                <a:latin typeface="+mj-lt"/>
              </a:rPr>
              <a:t>a legal person, </a:t>
            </a:r>
          </a:p>
          <a:p>
            <a:r>
              <a:rPr lang="en-GB" sz="2400" dirty="0">
                <a:effectLst/>
                <a:latin typeface="+mj-lt"/>
              </a:rPr>
              <a:t>non-profit-making, </a:t>
            </a:r>
          </a:p>
          <a:p>
            <a:r>
              <a:rPr lang="en-GB" sz="2400" dirty="0">
                <a:effectLst/>
                <a:latin typeface="+mj-lt"/>
              </a:rPr>
              <a:t>be a </a:t>
            </a:r>
            <a:r>
              <a:rPr lang="en-GB" sz="2400" b="1" dirty="0">
                <a:effectLst/>
                <a:latin typeface="+mj-lt"/>
              </a:rPr>
              <a:t>civil society organisation </a:t>
            </a:r>
            <a:r>
              <a:rPr lang="en-GB" sz="2400" dirty="0">
                <a:effectLst/>
                <a:latin typeface="+mj-lt"/>
              </a:rPr>
              <a:t>(CSO)</a:t>
            </a:r>
          </a:p>
          <a:p>
            <a:r>
              <a:rPr lang="en-GB" sz="2400" dirty="0">
                <a:effectLst/>
                <a:latin typeface="+mj-lt"/>
              </a:rPr>
              <a:t>be </a:t>
            </a:r>
            <a:r>
              <a:rPr lang="en-GB" sz="2400" b="1" dirty="0">
                <a:effectLst/>
                <a:latin typeface="+mj-lt"/>
              </a:rPr>
              <a:t>established in Uganda</a:t>
            </a:r>
            <a:r>
              <a:rPr lang="en-GB" sz="2400" b="1" dirty="0">
                <a:latin typeface="+mj-lt"/>
              </a:rPr>
              <a:t> and/or</a:t>
            </a:r>
            <a:r>
              <a:rPr lang="en-GB" sz="2400" dirty="0">
                <a:effectLst/>
                <a:latin typeface="+mj-lt"/>
              </a:rPr>
              <a:t> in one of the countries eligible under Regulation (EU) 2021/947 of the European Parliament and of the Council, of 9 June 2021 establishing the Neighbourhood, Development and International Cooperation Instrument – Global Europe. </a:t>
            </a:r>
          </a:p>
          <a:p>
            <a:pPr marL="0" indent="0">
              <a:buNone/>
            </a:pPr>
            <a:endParaRPr lang="en-GB" sz="2400" dirty="0">
              <a:effectLst/>
              <a:latin typeface="+mj-lt"/>
            </a:endParaRPr>
          </a:p>
          <a:p>
            <a:pPr marL="0" indent="0">
              <a:buNone/>
            </a:pPr>
            <a:endParaRPr lang="en-GB" sz="2000" dirty="0">
              <a:effectLst/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E0F427A-B0F0-D9C0-1BC4-8D09A007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33CBF50-5FD0-5AE8-0361-12D03DC99A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69;p41">
            <a:extLst>
              <a:ext uri="{FF2B5EF4-FFF2-40B4-BE49-F238E27FC236}">
                <a16:creationId xmlns:a16="http://schemas.microsoft.com/office/drawing/2014/main" id="{777B5B0A-D363-5A4E-48BC-C0CCEDB386B4}"/>
              </a:ext>
            </a:extLst>
          </p:cNvPr>
          <p:cNvSpPr/>
          <p:nvPr/>
        </p:nvSpPr>
        <p:spPr>
          <a:xfrm>
            <a:off x="852487" y="1954017"/>
            <a:ext cx="2286656" cy="790668"/>
          </a:xfrm>
          <a:prstGeom prst="roundRect">
            <a:avLst>
              <a:gd name="adj" fmla="val 16667"/>
            </a:avLst>
          </a:prstGeom>
          <a:solidFill>
            <a:schemeClr val="accent1">
              <a:lumMod val="2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lt1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Lead applicant</a:t>
            </a:r>
            <a:endParaRPr sz="2400" dirty="0"/>
          </a:p>
        </p:txBody>
      </p:sp>
      <p:sp>
        <p:nvSpPr>
          <p:cNvPr id="8" name="Google Shape;1365;p41">
            <a:extLst>
              <a:ext uri="{FF2B5EF4-FFF2-40B4-BE49-F238E27FC236}">
                <a16:creationId xmlns:a16="http://schemas.microsoft.com/office/drawing/2014/main" id="{FA23F606-B210-3777-6283-91F008B5A597}"/>
              </a:ext>
            </a:extLst>
          </p:cNvPr>
          <p:cNvSpPr/>
          <p:nvPr/>
        </p:nvSpPr>
        <p:spPr>
          <a:xfrm>
            <a:off x="897170" y="3327996"/>
            <a:ext cx="2197290" cy="7920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lt1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Co-applicant</a:t>
            </a:r>
            <a:endParaRPr sz="2400" dirty="0"/>
          </a:p>
        </p:txBody>
      </p:sp>
      <p:sp>
        <p:nvSpPr>
          <p:cNvPr id="9" name="Marcador de Posição de Conteúdo 3">
            <a:extLst>
              <a:ext uri="{FF2B5EF4-FFF2-40B4-BE49-F238E27FC236}">
                <a16:creationId xmlns:a16="http://schemas.microsoft.com/office/drawing/2014/main" id="{06FC4D97-0D41-6D3A-490B-9E5B5BD50604}"/>
              </a:ext>
            </a:extLst>
          </p:cNvPr>
          <p:cNvSpPr txBox="1">
            <a:spLocks/>
          </p:cNvSpPr>
          <p:nvPr/>
        </p:nvSpPr>
        <p:spPr>
          <a:xfrm>
            <a:off x="641468" y="5182371"/>
            <a:ext cx="11191132" cy="1486947"/>
          </a:xfrm>
          <a:prstGeom prst="rect">
            <a:avLst/>
          </a:prstGeom>
          <a:ln w="19050">
            <a:noFill/>
          </a:ln>
        </p:spPr>
        <p:txBody>
          <a:bodyPr vert="horz" lIns="72000" tIns="36000" rIns="72000" bIns="3600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The lead applicant may act individually (only if Ugandan) or with a co-applicant(s). Lead applicants </a:t>
            </a:r>
            <a:r>
              <a:rPr lang="en-GB" sz="2400" dirty="0"/>
              <a:t>that are not established in Uganda must act with at least one co-applicant established in Uganda. </a:t>
            </a:r>
            <a:endParaRPr lang="en-GB" sz="2000" dirty="0">
              <a:latin typeface="+mj-lt"/>
            </a:endParaRPr>
          </a:p>
        </p:txBody>
      </p:sp>
      <p:sp>
        <p:nvSpPr>
          <p:cNvPr id="10" name="Chaveta à Esquerda 9">
            <a:extLst>
              <a:ext uri="{FF2B5EF4-FFF2-40B4-BE49-F238E27FC236}">
                <a16:creationId xmlns:a16="http://schemas.microsoft.com/office/drawing/2014/main" id="{DA121A5F-DD40-27A0-AB76-84038D0A9BB8}"/>
              </a:ext>
            </a:extLst>
          </p:cNvPr>
          <p:cNvSpPr/>
          <p:nvPr/>
        </p:nvSpPr>
        <p:spPr>
          <a:xfrm>
            <a:off x="3543303" y="1563038"/>
            <a:ext cx="457199" cy="3072605"/>
          </a:xfrm>
          <a:prstGeom prst="leftBrace">
            <a:avLst>
              <a:gd name="adj1" fmla="val 8333"/>
              <a:gd name="adj2" fmla="val 5186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6954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D57EE-A9EA-D6CF-E8E8-AD8ECDA4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Number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applications</a:t>
            </a:r>
            <a:r>
              <a:rPr lang="pt-PT" dirty="0"/>
              <a:t> </a:t>
            </a:r>
            <a:r>
              <a:rPr lang="pt-PT" dirty="0" err="1"/>
              <a:t>allowed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8CAB16-DB7E-4293-BA8E-055EA81B152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71098D2-AC71-90B7-0AAE-048F4E1286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14838" y="1512000"/>
            <a:ext cx="7418362" cy="1451141"/>
          </a:xfrm>
        </p:spPr>
        <p:txBody>
          <a:bodyPr/>
          <a:lstStyle/>
          <a:p>
            <a:r>
              <a:rPr lang="en-GB" sz="2000" dirty="0"/>
              <a:t>The lead applicant </a:t>
            </a:r>
            <a:r>
              <a:rPr lang="en-GB" sz="2000" b="1" u="sng" dirty="0"/>
              <a:t>may</a:t>
            </a:r>
            <a:r>
              <a:rPr lang="en-GB" sz="2000" dirty="0"/>
              <a:t> submit </a:t>
            </a:r>
            <a:r>
              <a:rPr lang="en-GB" sz="2000" u="sng" dirty="0"/>
              <a:t>only </a:t>
            </a:r>
            <a:r>
              <a:rPr lang="en-GB" sz="2000" b="1" u="sng" dirty="0"/>
              <a:t>one</a:t>
            </a:r>
            <a:r>
              <a:rPr lang="en-GB" sz="2000" b="1" dirty="0"/>
              <a:t> application </a:t>
            </a:r>
            <a:r>
              <a:rPr lang="en-GB" sz="2000" dirty="0"/>
              <a:t>under this call for proposals. </a:t>
            </a:r>
          </a:p>
          <a:p>
            <a:r>
              <a:rPr lang="en-GB" sz="2000" b="1" dirty="0"/>
              <a:t>May not be awarded more than one grant</a:t>
            </a:r>
            <a:r>
              <a:rPr lang="en-GB" sz="2000" dirty="0"/>
              <a:t>.</a:t>
            </a:r>
          </a:p>
          <a:p>
            <a:endParaRPr lang="en-GB" sz="2000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5C8E4BE-5149-532D-9CA8-EAD489EF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E4AB6B1-5647-6246-8C0C-78045CD3EF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69;p41">
            <a:extLst>
              <a:ext uri="{FF2B5EF4-FFF2-40B4-BE49-F238E27FC236}">
                <a16:creationId xmlns:a16="http://schemas.microsoft.com/office/drawing/2014/main" id="{ED05D17F-23EB-BA42-DABF-9B93BFEF60EC}"/>
              </a:ext>
            </a:extLst>
          </p:cNvPr>
          <p:cNvSpPr/>
          <p:nvPr/>
        </p:nvSpPr>
        <p:spPr>
          <a:xfrm>
            <a:off x="438150" y="1586924"/>
            <a:ext cx="2286656" cy="790668"/>
          </a:xfrm>
          <a:prstGeom prst="roundRect">
            <a:avLst>
              <a:gd name="adj" fmla="val 16667"/>
            </a:avLst>
          </a:prstGeom>
          <a:solidFill>
            <a:schemeClr val="accent1">
              <a:lumMod val="2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lt1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Lead applicant</a:t>
            </a:r>
            <a:endParaRPr sz="2400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DA5E59AE-DC92-EAB7-C0DE-457890384EB5}"/>
              </a:ext>
            </a:extLst>
          </p:cNvPr>
          <p:cNvSpPr txBox="1">
            <a:spLocks/>
          </p:cNvSpPr>
          <p:nvPr/>
        </p:nvSpPr>
        <p:spPr>
          <a:xfrm>
            <a:off x="4414238" y="4534200"/>
            <a:ext cx="7418362" cy="4647600"/>
          </a:xfrm>
          <a:prstGeom prst="rect">
            <a:avLst/>
          </a:prstGeom>
          <a:ln w="19050">
            <a:noFill/>
          </a:ln>
        </p:spPr>
        <p:txBody>
          <a:bodyPr vert="horz" lIns="72000" tIns="36000" rIns="72000" bIns="3600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u="sng" dirty="0"/>
              <a:t>May not be </a:t>
            </a:r>
            <a:r>
              <a:rPr lang="en-GB" sz="2000" dirty="0"/>
              <a:t>co-applicant/ affiliated entity in </a:t>
            </a:r>
            <a:r>
              <a:rPr lang="en-GB" sz="2000" b="1" dirty="0"/>
              <a:t>more than one application </a:t>
            </a:r>
            <a:r>
              <a:rPr lang="en-GB" sz="2000" dirty="0"/>
              <a:t>under this call for proposals.</a:t>
            </a:r>
          </a:p>
          <a:p>
            <a:r>
              <a:rPr lang="en-GB" sz="2000" b="1" dirty="0"/>
              <a:t>But may </a:t>
            </a:r>
            <a:r>
              <a:rPr lang="en-GB" sz="2000" b="1" u="sng" dirty="0"/>
              <a:t>not</a:t>
            </a:r>
            <a:r>
              <a:rPr lang="en-GB" sz="2000" b="1" dirty="0"/>
              <a:t> be awarded more than one grant </a:t>
            </a:r>
            <a:r>
              <a:rPr lang="en-GB" sz="2000" dirty="0"/>
              <a:t>under this call for proposals</a:t>
            </a:r>
          </a:p>
          <a:p>
            <a:endParaRPr lang="en-GB" sz="2000" dirty="0"/>
          </a:p>
        </p:txBody>
      </p:sp>
      <p:sp>
        <p:nvSpPr>
          <p:cNvPr id="9" name="Seta de Movimento para a Direita 8">
            <a:extLst>
              <a:ext uri="{FF2B5EF4-FFF2-40B4-BE49-F238E27FC236}">
                <a16:creationId xmlns:a16="http://schemas.microsoft.com/office/drawing/2014/main" id="{CB8D8806-F30A-4CD7-7F81-39642F9E75A4}"/>
              </a:ext>
            </a:extLst>
          </p:cNvPr>
          <p:cNvSpPr/>
          <p:nvPr/>
        </p:nvSpPr>
        <p:spPr>
          <a:xfrm>
            <a:off x="3048328" y="1880382"/>
            <a:ext cx="1042988" cy="357188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Conexão em Ângulos Retos 10">
            <a:extLst>
              <a:ext uri="{FF2B5EF4-FFF2-40B4-BE49-F238E27FC236}">
                <a16:creationId xmlns:a16="http://schemas.microsoft.com/office/drawing/2014/main" id="{CAB2ABC9-41E1-AFD7-D755-21F073A72758}"/>
              </a:ext>
            </a:extLst>
          </p:cNvPr>
          <p:cNvCxnSpPr/>
          <p:nvPr/>
        </p:nvCxnSpPr>
        <p:spPr>
          <a:xfrm>
            <a:off x="1635919" y="2686050"/>
            <a:ext cx="1412409" cy="771525"/>
          </a:xfrm>
          <a:prstGeom prst="bentConnector3">
            <a:avLst>
              <a:gd name="adj1" fmla="val 43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Marcador de Posição de Conteúdo 3">
            <a:extLst>
              <a:ext uri="{FF2B5EF4-FFF2-40B4-BE49-F238E27FC236}">
                <a16:creationId xmlns:a16="http://schemas.microsoft.com/office/drawing/2014/main" id="{A9C6DB93-B375-24E0-6465-04AB031A0CF2}"/>
              </a:ext>
            </a:extLst>
          </p:cNvPr>
          <p:cNvSpPr txBox="1">
            <a:spLocks/>
          </p:cNvSpPr>
          <p:nvPr/>
        </p:nvSpPr>
        <p:spPr>
          <a:xfrm>
            <a:off x="3214247" y="3234215"/>
            <a:ext cx="7418362" cy="771525"/>
          </a:xfrm>
          <a:prstGeom prst="rect">
            <a:avLst/>
          </a:prstGeom>
          <a:ln w="19050">
            <a:noFill/>
          </a:ln>
        </p:spPr>
        <p:txBody>
          <a:bodyPr vert="horz" lIns="72000" tIns="36000" rIns="72000" bIns="3600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The </a:t>
            </a:r>
            <a:r>
              <a:rPr lang="en-GB" sz="2000" b="1" dirty="0"/>
              <a:t>lead applicant </a:t>
            </a:r>
            <a:r>
              <a:rPr lang="en-GB" sz="2000" b="1" u="sng" dirty="0"/>
              <a:t>may not </a:t>
            </a:r>
            <a:r>
              <a:rPr lang="en-GB" sz="2000" b="1" dirty="0"/>
              <a:t>be a co-applicant or an affiliated entity </a:t>
            </a:r>
            <a:r>
              <a:rPr lang="en-GB" sz="2000" dirty="0"/>
              <a:t>in </a:t>
            </a:r>
            <a:r>
              <a:rPr lang="en-GB" sz="2000" b="1" dirty="0"/>
              <a:t>another application </a:t>
            </a:r>
            <a:r>
              <a:rPr lang="en-GB" sz="2000" dirty="0"/>
              <a:t>at the same time.</a:t>
            </a:r>
          </a:p>
          <a:p>
            <a:endParaRPr lang="en-GB" sz="2000" dirty="0"/>
          </a:p>
        </p:txBody>
      </p:sp>
      <p:sp>
        <p:nvSpPr>
          <p:cNvPr id="14" name="Google Shape;1365;p41">
            <a:extLst>
              <a:ext uri="{FF2B5EF4-FFF2-40B4-BE49-F238E27FC236}">
                <a16:creationId xmlns:a16="http://schemas.microsoft.com/office/drawing/2014/main" id="{63214D02-E45B-1399-CBA0-E4D6D789B5F9}"/>
              </a:ext>
            </a:extLst>
          </p:cNvPr>
          <p:cNvSpPr/>
          <p:nvPr/>
        </p:nvSpPr>
        <p:spPr>
          <a:xfrm>
            <a:off x="527516" y="4772919"/>
            <a:ext cx="2197290" cy="7920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lt1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Co-applicant</a:t>
            </a:r>
            <a:endParaRPr sz="2400" dirty="0"/>
          </a:p>
        </p:txBody>
      </p:sp>
      <p:sp>
        <p:nvSpPr>
          <p:cNvPr id="15" name="Seta de Movimento para a Direita 14">
            <a:extLst>
              <a:ext uri="{FF2B5EF4-FFF2-40B4-BE49-F238E27FC236}">
                <a16:creationId xmlns:a16="http://schemas.microsoft.com/office/drawing/2014/main" id="{FBF00B8B-4D17-FAAF-BBD4-33F390D33A6E}"/>
              </a:ext>
            </a:extLst>
          </p:cNvPr>
          <p:cNvSpPr/>
          <p:nvPr/>
        </p:nvSpPr>
        <p:spPr>
          <a:xfrm>
            <a:off x="3159642" y="4990325"/>
            <a:ext cx="1042988" cy="357188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Google Shape;1373;p41">
            <a:extLst>
              <a:ext uri="{FF2B5EF4-FFF2-40B4-BE49-F238E27FC236}">
                <a16:creationId xmlns:a16="http://schemas.microsoft.com/office/drawing/2014/main" id="{63A1B5FA-A331-6F97-2BE5-4B2765215716}"/>
              </a:ext>
            </a:extLst>
          </p:cNvPr>
          <p:cNvSpPr/>
          <p:nvPr/>
        </p:nvSpPr>
        <p:spPr>
          <a:xfrm>
            <a:off x="527516" y="5732287"/>
            <a:ext cx="2197286" cy="548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dirty="0">
                <a:solidFill>
                  <a:schemeClr val="lt1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Affiliated entities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674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E79E61C6-2189-ADAE-658B-A560483901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CBAF07F-8A4F-3DB7-8153-3CC59AAF2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837154"/>
            <a:ext cx="10333037" cy="914151"/>
          </a:xfrm>
        </p:spPr>
        <p:txBody>
          <a:bodyPr/>
          <a:lstStyle/>
          <a:p>
            <a:r>
              <a:rPr lang="en-GB"/>
              <a:t>How to fill and submit your application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9DDD2F41-FFC0-B76F-A32F-25A36F151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75ED6781-3C90-D2EF-A0AD-7AECC8CC9F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6567346-5F54-8C37-B4D3-46F052C0B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E4C74C0B-3DB7-5C43-E4B3-7540282790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444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D17529-7E4A-E7A0-89AC-DA75EE6958B0}"/>
              </a:ext>
            </a:extLst>
          </p:cNvPr>
          <p:cNvSpPr txBox="1">
            <a:spLocks/>
          </p:cNvSpPr>
          <p:nvPr/>
        </p:nvSpPr>
        <p:spPr>
          <a:xfrm>
            <a:off x="838200" y="1617453"/>
            <a:ext cx="5942162" cy="224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1000"/>
              </a:spcAft>
              <a:buNone/>
            </a:pPr>
            <a:r>
              <a:rPr lang="en-GB" sz="2400" dirty="0">
                <a:effectLst/>
                <a:ea typeface="Times New Roman" panose="02020603050405020304" pitchFamily="18" charset="0"/>
              </a:rPr>
              <a:t>To participate lead applicants, co-applicants and affiliated entities </a:t>
            </a:r>
            <a:r>
              <a:rPr lang="en-GB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must register with </a:t>
            </a:r>
            <a:r>
              <a:rPr lang="en-GB" sz="2400" dirty="0">
                <a:effectLst/>
                <a:ea typeface="Times New Roman" panose="02020603050405020304" pitchFamily="18" charset="0"/>
                <a:hlinkClick r:id="rId3"/>
              </a:rPr>
              <a:t>PADOR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and receive a unique </a:t>
            </a:r>
            <a:r>
              <a:rPr lang="en-GB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EuropeAid identifier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  <a:endParaRPr lang="es-ES_tradnl" sz="3200" dirty="0"/>
          </a:p>
        </p:txBody>
      </p:sp>
      <p:pic>
        <p:nvPicPr>
          <p:cNvPr id="3" name="Picture 2" descr="\\DELBOLLPB.delegations.cec.eu.int\LPB\HOME\calzanu\Desktop\pador-logotype-1.png">
            <a:extLst>
              <a:ext uri="{FF2B5EF4-FFF2-40B4-BE49-F238E27FC236}">
                <a16:creationId xmlns:a16="http://schemas.microsoft.com/office/drawing/2014/main" id="{42218163-EAA2-6A20-DE79-2B20DD3CA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18" y="1630384"/>
            <a:ext cx="4664496" cy="9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197765-590A-20B4-D215-35E79484ECB3}"/>
              </a:ext>
            </a:extLst>
          </p:cNvPr>
          <p:cNvSpPr txBox="1">
            <a:spLocks/>
          </p:cNvSpPr>
          <p:nvPr/>
        </p:nvSpPr>
        <p:spPr>
          <a:xfrm>
            <a:off x="838200" y="3650412"/>
            <a:ext cx="9927566" cy="224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1000"/>
              </a:spcAft>
              <a:buNone/>
            </a:pPr>
            <a:r>
              <a:rPr lang="en-GB" sz="2400" dirty="0">
                <a:effectLst/>
                <a:ea typeface="Times New Roman" panose="02020603050405020304" pitchFamily="18" charset="0"/>
              </a:rPr>
              <a:t>Make sure that the PADOR profiles of potential candidates/co-applicants and affiliates are up to date.</a:t>
            </a:r>
          </a:p>
          <a:p>
            <a:pPr marL="0" indent="0" algn="just">
              <a:spcBef>
                <a:spcPts val="1200"/>
              </a:spcBef>
              <a:spcAft>
                <a:spcPts val="1000"/>
              </a:spcAft>
              <a:buNone/>
            </a:pPr>
            <a:r>
              <a:rPr lang="en-GB" sz="2400" dirty="0">
                <a:effectLst/>
                <a:ea typeface="Times New Roman" panose="02020603050405020304" pitchFamily="18" charset="0"/>
              </a:rPr>
              <a:t>It is recommended to </a:t>
            </a:r>
            <a:r>
              <a:rPr lang="en-GB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register with PADOR well in advance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1200"/>
              </a:spcBef>
              <a:spcAft>
                <a:spcPts val="1000"/>
              </a:spcAft>
              <a:buNone/>
            </a:pPr>
            <a:r>
              <a:rPr lang="fr-BE" altLang="en-US" sz="2400" dirty="0">
                <a:solidFill>
                  <a:schemeClr val="tx1"/>
                </a:solidFill>
              </a:rPr>
              <a:t>User 's guidelines, FAQ, e-training are </a:t>
            </a:r>
            <a:r>
              <a:rPr lang="fr-BE" altLang="en-US" sz="2400" dirty="0" err="1">
                <a:solidFill>
                  <a:schemeClr val="tx1"/>
                </a:solidFill>
              </a:rPr>
              <a:t>available</a:t>
            </a:r>
            <a:r>
              <a:rPr lang="fr-BE" altLang="en-US" sz="2400" dirty="0">
                <a:solidFill>
                  <a:schemeClr val="tx1"/>
                </a:solidFill>
              </a:rPr>
              <a:t> </a:t>
            </a:r>
            <a:r>
              <a:rPr lang="fr-BE" altLang="en-US" sz="2400" dirty="0">
                <a:solidFill>
                  <a:schemeClr val="tx1"/>
                </a:solidFill>
                <a:hlinkClick r:id="rId5"/>
              </a:rPr>
              <a:t>here</a:t>
            </a:r>
            <a:endParaRPr lang="en-GB" sz="2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000"/>
              </a:spcAft>
              <a:buNone/>
            </a:pPr>
            <a:endParaRPr lang="es-ES_tradnl" sz="3200" dirty="0"/>
          </a:p>
        </p:txBody>
      </p:sp>
      <p:grpSp>
        <p:nvGrpSpPr>
          <p:cNvPr id="17" name="Google Shape;1064;p35">
            <a:extLst>
              <a:ext uri="{FF2B5EF4-FFF2-40B4-BE49-F238E27FC236}">
                <a16:creationId xmlns:a16="http://schemas.microsoft.com/office/drawing/2014/main" id="{6833FF1E-BA5C-0B18-259F-D595653F901B}"/>
              </a:ext>
            </a:extLst>
          </p:cNvPr>
          <p:cNvGrpSpPr/>
          <p:nvPr/>
        </p:nvGrpSpPr>
        <p:grpSpPr>
          <a:xfrm>
            <a:off x="341185" y="566899"/>
            <a:ext cx="4231536" cy="534573"/>
            <a:chOff x="5994410" y="3627023"/>
            <a:chExt cx="3173652" cy="400930"/>
          </a:xfrm>
        </p:grpSpPr>
        <p:sp>
          <p:nvSpPr>
            <p:cNvPr id="20" name="Google Shape;1067;p35">
              <a:extLst>
                <a:ext uri="{FF2B5EF4-FFF2-40B4-BE49-F238E27FC236}">
                  <a16:creationId xmlns:a16="http://schemas.microsoft.com/office/drawing/2014/main" id="{BFD311CC-8C9F-BAE7-6B22-157AEFCC6358}"/>
                </a:ext>
              </a:extLst>
            </p:cNvPr>
            <p:cNvSpPr/>
            <p:nvPr/>
          </p:nvSpPr>
          <p:spPr>
            <a:xfrm rot="2700000">
              <a:off x="5994410" y="3627023"/>
              <a:ext cx="400930" cy="40093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72000" rIns="121900" bIns="720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069;p35">
              <a:extLst>
                <a:ext uri="{FF2B5EF4-FFF2-40B4-BE49-F238E27FC236}">
                  <a16:creationId xmlns:a16="http://schemas.microsoft.com/office/drawing/2014/main" id="{13B90368-530E-571E-F1F1-85D49C7632A6}"/>
                </a:ext>
              </a:extLst>
            </p:cNvPr>
            <p:cNvSpPr/>
            <p:nvPr/>
          </p:nvSpPr>
          <p:spPr>
            <a:xfrm>
              <a:off x="6639870" y="3676890"/>
              <a:ext cx="2528192" cy="3012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r"/>
              <a:r>
                <a:rPr lang="en" sz="2400" dirty="0">
                  <a:solidFill>
                    <a:srgbClr val="FFFFFF"/>
                  </a:solidFill>
                  <a:sym typeface="Fira Sans Extra Condensed Medium"/>
                </a:rPr>
                <a:t>Registration in PADOR</a:t>
              </a:r>
              <a:endParaRPr sz="2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2" name="Picture 4">
            <a:extLst>
              <a:ext uri="{FF2B5EF4-FFF2-40B4-BE49-F238E27FC236}">
                <a16:creationId xmlns:a16="http://schemas.microsoft.com/office/drawing/2014/main" id="{28A9CC58-8993-2DF3-E957-614749BB65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579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D17529-7E4A-E7A0-89AC-DA75EE6958B0}"/>
              </a:ext>
            </a:extLst>
          </p:cNvPr>
          <p:cNvSpPr txBox="1">
            <a:spLocks/>
          </p:cNvSpPr>
          <p:nvPr/>
        </p:nvSpPr>
        <p:spPr>
          <a:xfrm>
            <a:off x="838200" y="1617453"/>
            <a:ext cx="5942162" cy="953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1000"/>
              </a:spcAft>
              <a:buNone/>
            </a:pPr>
            <a:r>
              <a:rPr lang="es-ES_tradnl" sz="3200" b="1" u="sng" dirty="0" err="1" smtClean="0"/>
              <a:t>Also</a:t>
            </a:r>
            <a:r>
              <a:rPr lang="es-ES_tradnl" sz="3200" b="1" u="sng" dirty="0" smtClean="0"/>
              <a:t> </a:t>
            </a:r>
            <a:r>
              <a:rPr lang="es-ES_tradnl" sz="3200" b="1" u="sng" dirty="0" err="1" smtClean="0"/>
              <a:t>remember</a:t>
            </a:r>
            <a:r>
              <a:rPr lang="es-ES_tradnl" sz="3200" b="1" u="sng" dirty="0" smtClean="0"/>
              <a:t> to </a:t>
            </a:r>
            <a:r>
              <a:rPr lang="es-ES_tradnl" sz="3200" b="1" u="sng" dirty="0" err="1" smtClean="0"/>
              <a:t>upload</a:t>
            </a:r>
            <a:r>
              <a:rPr lang="es-ES_tradnl" sz="3200" b="1" u="sng" dirty="0"/>
              <a:t>:</a:t>
            </a:r>
          </a:p>
        </p:txBody>
      </p:sp>
      <p:pic>
        <p:nvPicPr>
          <p:cNvPr id="3" name="Picture 2" descr="\\DELBOLLPB.delegations.cec.eu.int\LPB\HOME\calzanu\Desktop\pador-logotype-1.png">
            <a:extLst>
              <a:ext uri="{FF2B5EF4-FFF2-40B4-BE49-F238E27FC236}">
                <a16:creationId xmlns:a16="http://schemas.microsoft.com/office/drawing/2014/main" id="{42218163-EAA2-6A20-DE79-2B20DD3CA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18" y="1630384"/>
            <a:ext cx="4664496" cy="9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197765-590A-20B4-D215-35E79484ECB3}"/>
              </a:ext>
            </a:extLst>
          </p:cNvPr>
          <p:cNvSpPr txBox="1">
            <a:spLocks/>
          </p:cNvSpPr>
          <p:nvPr/>
        </p:nvSpPr>
        <p:spPr>
          <a:xfrm>
            <a:off x="838200" y="2641600"/>
            <a:ext cx="9927566" cy="3253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</a:pPr>
            <a:endParaRPr lang="en-GB" sz="2400" dirty="0" smtClean="0"/>
          </a:p>
          <a:p>
            <a:pPr>
              <a:buClr>
                <a:schemeClr val="accent6"/>
              </a:buClr>
            </a:pPr>
            <a:r>
              <a:rPr lang="en-GB" sz="2400" dirty="0" smtClean="0"/>
              <a:t>Statutes </a:t>
            </a:r>
            <a:r>
              <a:rPr lang="en-GB" sz="2400" dirty="0"/>
              <a:t>or articles of association of the applicant, of each co-applicant and each affiliated entity</a:t>
            </a:r>
          </a:p>
          <a:p>
            <a:pPr>
              <a:buClr>
                <a:schemeClr val="accent6"/>
              </a:buClr>
            </a:pPr>
            <a:r>
              <a:rPr lang="en-GB" sz="2400" dirty="0"/>
              <a:t>A copy of the applicant's latest accounts (Not required for co-applicants or affiliated entities)</a:t>
            </a:r>
          </a:p>
          <a:p>
            <a:pPr>
              <a:buClr>
                <a:schemeClr val="accent6"/>
              </a:buClr>
            </a:pPr>
            <a:r>
              <a:rPr lang="en-GB" sz="2400" dirty="0"/>
              <a:t>Legal entity sheet</a:t>
            </a:r>
          </a:p>
          <a:p>
            <a:pPr>
              <a:buClr>
                <a:schemeClr val="accent6"/>
              </a:buClr>
            </a:pPr>
            <a:r>
              <a:rPr lang="en-GB" sz="2400" dirty="0"/>
              <a:t>Financial identification form</a:t>
            </a:r>
          </a:p>
          <a:p>
            <a:pPr marL="0" indent="0" algn="just">
              <a:spcBef>
                <a:spcPts val="1200"/>
              </a:spcBef>
              <a:spcAft>
                <a:spcPts val="1000"/>
              </a:spcAft>
              <a:buNone/>
            </a:pPr>
            <a:endParaRPr lang="es-ES_tradnl" sz="3200" dirty="0"/>
          </a:p>
        </p:txBody>
      </p:sp>
      <p:grpSp>
        <p:nvGrpSpPr>
          <p:cNvPr id="17" name="Google Shape;1064;p35">
            <a:extLst>
              <a:ext uri="{FF2B5EF4-FFF2-40B4-BE49-F238E27FC236}">
                <a16:creationId xmlns:a16="http://schemas.microsoft.com/office/drawing/2014/main" id="{6833FF1E-BA5C-0B18-259F-D595653F901B}"/>
              </a:ext>
            </a:extLst>
          </p:cNvPr>
          <p:cNvGrpSpPr/>
          <p:nvPr/>
        </p:nvGrpSpPr>
        <p:grpSpPr>
          <a:xfrm>
            <a:off x="341185" y="566899"/>
            <a:ext cx="4231536" cy="534573"/>
            <a:chOff x="5994410" y="3627023"/>
            <a:chExt cx="3173652" cy="400930"/>
          </a:xfrm>
        </p:grpSpPr>
        <p:sp>
          <p:nvSpPr>
            <p:cNvPr id="20" name="Google Shape;1067;p35">
              <a:extLst>
                <a:ext uri="{FF2B5EF4-FFF2-40B4-BE49-F238E27FC236}">
                  <a16:creationId xmlns:a16="http://schemas.microsoft.com/office/drawing/2014/main" id="{BFD311CC-8C9F-BAE7-6B22-157AEFCC6358}"/>
                </a:ext>
              </a:extLst>
            </p:cNvPr>
            <p:cNvSpPr/>
            <p:nvPr/>
          </p:nvSpPr>
          <p:spPr>
            <a:xfrm rot="2700000">
              <a:off x="5994410" y="3627023"/>
              <a:ext cx="400930" cy="40093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72000" rIns="121900" bIns="720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069;p35">
              <a:extLst>
                <a:ext uri="{FF2B5EF4-FFF2-40B4-BE49-F238E27FC236}">
                  <a16:creationId xmlns:a16="http://schemas.microsoft.com/office/drawing/2014/main" id="{13B90368-530E-571E-F1F1-85D49C7632A6}"/>
                </a:ext>
              </a:extLst>
            </p:cNvPr>
            <p:cNvSpPr/>
            <p:nvPr/>
          </p:nvSpPr>
          <p:spPr>
            <a:xfrm>
              <a:off x="6639870" y="3676890"/>
              <a:ext cx="2528192" cy="3012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r"/>
              <a:r>
                <a:rPr lang="en" sz="2400" dirty="0">
                  <a:solidFill>
                    <a:srgbClr val="FFFFFF"/>
                  </a:solidFill>
                  <a:sym typeface="Fira Sans Extra Condensed Medium"/>
                </a:rPr>
                <a:t>Registration in PADOR</a:t>
              </a:r>
              <a:endParaRPr sz="2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2" name="Picture 4">
            <a:extLst>
              <a:ext uri="{FF2B5EF4-FFF2-40B4-BE49-F238E27FC236}">
                <a16:creationId xmlns:a16="http://schemas.microsoft.com/office/drawing/2014/main" id="{28A9CC58-8993-2DF3-E957-614749BB65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00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4B15873-2358-5B1B-203F-C79C2382F9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38ECB25B-6E46-7214-BEE3-7A0A1F1EA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4000" dirty="0" smtClean="0"/>
              <a:t>Introduction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A5D1A686-4821-180E-7DE8-8BF291D91C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9258738-6351-C896-568B-1F6153250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C2393DF5-896D-3BB7-45C8-C38D0D11F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642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 note form 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72467BE7-0908-0198-33EF-C64E71226CB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Instructions for drafting the Concept Note</a:t>
            </a:r>
          </a:p>
          <a:p>
            <a:endParaRPr lang="pt-PT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B5DF0BD-F0D6-EEE5-63C0-283DF3C2F9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0DB3E7A-59FD-A83A-D032-1F43FC8D3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36" y="1709381"/>
            <a:ext cx="3431021" cy="429768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9D2FBE-FEBB-7E01-9B0B-F3FF3634D0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67544" y="2069873"/>
            <a:ext cx="5857920" cy="4647600"/>
          </a:xfrm>
        </p:spPr>
        <p:txBody>
          <a:bodyPr/>
          <a:lstStyle/>
          <a:p>
            <a:pPr>
              <a:spcAft>
                <a:spcPct val="50000"/>
              </a:spcAft>
              <a:defRPr/>
            </a:pPr>
            <a:r>
              <a:rPr lang="fr-BE" altLang="en-US" sz="3200" dirty="0">
                <a:solidFill>
                  <a:schemeClr val="tx1"/>
                </a:solidFill>
              </a:rPr>
              <a:t>READ THE GUIDELINES!</a:t>
            </a:r>
          </a:p>
          <a:p>
            <a:pPr>
              <a:spcAft>
                <a:spcPct val="50000"/>
              </a:spcAft>
              <a:defRPr/>
            </a:pPr>
            <a:r>
              <a:rPr lang="fr-BE" altLang="en-US" sz="3200" dirty="0"/>
              <a:t>And f</a:t>
            </a:r>
            <a:r>
              <a:rPr lang="fr-BE" altLang="en-US" sz="3200" dirty="0">
                <a:solidFill>
                  <a:schemeClr val="tx1"/>
                </a:solidFill>
              </a:rPr>
              <a:t>ollow the instructions in the grant application form - Annex A1 </a:t>
            </a:r>
            <a:endParaRPr lang="fr-BE" altLang="en-US" sz="3200" i="1" dirty="0"/>
          </a:p>
          <a:p>
            <a:pPr lvl="1">
              <a:spcAft>
                <a:spcPct val="50000"/>
              </a:spcAft>
              <a:defRPr/>
            </a:pPr>
            <a:endParaRPr lang="en-GB" altLang="en-US" dirty="0"/>
          </a:p>
          <a:p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35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Concept note format</a:t>
            </a:r>
            <a:endParaRPr lang="en-GB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641468" y="1158392"/>
            <a:ext cx="11394450" cy="369332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B5DF0BD-F0D6-EEE5-63C0-283DF3C2F91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97" y="6077368"/>
            <a:ext cx="654929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44945" y="1939636"/>
            <a:ext cx="110836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Ref. to the template in Annex A. 1 and follow the instructions</a:t>
            </a:r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Remember to indicate your Lot of interest</a:t>
            </a:r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Cannot exceed 5 pages (A4 size) of Arial 10 characters  with 2cm margins, single line spacing. </a:t>
            </a:r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Must be written in English</a:t>
            </a:r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Follow in order the points indicated in Annex A.1 of the Grant Application Form- </a:t>
            </a:r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Carefully review the concept note checklist for self- guidance purposes before submission</a:t>
            </a:r>
          </a:p>
        </p:txBody>
      </p:sp>
    </p:spTree>
    <p:extLst>
      <p:ext uri="{BB962C8B-B14F-4D97-AF65-F5344CB8AC3E}">
        <p14:creationId xmlns:p14="http://schemas.microsoft.com/office/powerpoint/2010/main" val="394802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Concept note content</a:t>
            </a:r>
            <a:endParaRPr lang="en-GB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641468" y="1158392"/>
            <a:ext cx="11394450" cy="369332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B5DF0BD-F0D6-EEE5-63C0-283DF3C2F91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97" y="6077368"/>
            <a:ext cx="654929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41468" y="1348509"/>
            <a:ext cx="109871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Description of the Action (max 2 pages): objectives, background, location, target groups, final beneficiaries, estimated results, main activities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Relevance (max 3 pages): to the objectives and priorities of the call and to the particular needs and constraints of the target regions/sectors; particular added-value elements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Information about the applicant (via PROSPECT):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Basic project details (via PROSPECT): Title; duration; requested EU contribution(amount) – pay attention to guidelines section 1.3 on minimum and maximum amounts.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Also refer to section 2.3 – Step 1</a:t>
            </a:r>
          </a:p>
        </p:txBody>
      </p:sp>
    </p:spTree>
    <p:extLst>
      <p:ext uri="{BB962C8B-B14F-4D97-AF65-F5344CB8AC3E}">
        <p14:creationId xmlns:p14="http://schemas.microsoft.com/office/powerpoint/2010/main" val="2812813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xão em Ângulos Retos 18">
            <a:extLst>
              <a:ext uri="{FF2B5EF4-FFF2-40B4-BE49-F238E27FC236}">
                <a16:creationId xmlns:a16="http://schemas.microsoft.com/office/drawing/2014/main" id="{38A39C68-645C-DDEB-05F9-A75BC8278012}"/>
              </a:ext>
            </a:extLst>
          </p:cNvPr>
          <p:cNvCxnSpPr>
            <a:cxnSpLocks/>
          </p:cNvCxnSpPr>
          <p:nvPr/>
        </p:nvCxnSpPr>
        <p:spPr>
          <a:xfrm rot="5400000">
            <a:off x="3116221" y="2139414"/>
            <a:ext cx="603838" cy="172895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exão em Ângulos Retos 17">
            <a:extLst>
              <a:ext uri="{FF2B5EF4-FFF2-40B4-BE49-F238E27FC236}">
                <a16:creationId xmlns:a16="http://schemas.microsoft.com/office/drawing/2014/main" id="{9DF8A706-7B79-6125-6035-EF663C46E36A}"/>
              </a:ext>
            </a:extLst>
          </p:cNvPr>
          <p:cNvCxnSpPr/>
          <p:nvPr/>
        </p:nvCxnSpPr>
        <p:spPr>
          <a:xfrm rot="16200000" flipH="1">
            <a:off x="6898982" y="1902523"/>
            <a:ext cx="603838" cy="172895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Conexão em Ângulos Retos 13">
            <a:extLst>
              <a:ext uri="{FF2B5EF4-FFF2-40B4-BE49-F238E27FC236}">
                <a16:creationId xmlns:a16="http://schemas.microsoft.com/office/drawing/2014/main" id="{2D72619A-19F7-5BA5-78C5-B8F86EADF0CF}"/>
              </a:ext>
            </a:extLst>
          </p:cNvPr>
          <p:cNvCxnSpPr/>
          <p:nvPr/>
        </p:nvCxnSpPr>
        <p:spPr>
          <a:xfrm rot="16200000" flipH="1">
            <a:off x="7763461" y="3655440"/>
            <a:ext cx="603838" cy="172895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onexão em Ângulos Retos 11">
            <a:extLst>
              <a:ext uri="{FF2B5EF4-FFF2-40B4-BE49-F238E27FC236}">
                <a16:creationId xmlns:a16="http://schemas.microsoft.com/office/drawing/2014/main" id="{F99EC346-B24A-B310-198B-F6F81CB5FDAC}"/>
              </a:ext>
            </a:extLst>
          </p:cNvPr>
          <p:cNvCxnSpPr>
            <a:cxnSpLocks/>
          </p:cNvCxnSpPr>
          <p:nvPr/>
        </p:nvCxnSpPr>
        <p:spPr>
          <a:xfrm rot="5400000">
            <a:off x="3054081" y="4515561"/>
            <a:ext cx="603838" cy="172895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ítulo 21">
            <a:extLst>
              <a:ext uri="{FF2B5EF4-FFF2-40B4-BE49-F238E27FC236}">
                <a16:creationId xmlns:a16="http://schemas.microsoft.com/office/drawing/2014/main" id="{CBE0749D-E7FF-EC96-E4F0-7A86AA2D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Build your narrative</a:t>
            </a:r>
          </a:p>
        </p:txBody>
      </p:sp>
      <p:sp>
        <p:nvSpPr>
          <p:cNvPr id="23" name="Subtítulo 22">
            <a:extLst>
              <a:ext uri="{FF2B5EF4-FFF2-40B4-BE49-F238E27FC236}">
                <a16:creationId xmlns:a16="http://schemas.microsoft.com/office/drawing/2014/main" id="{8B3AFD0D-A3CE-69F7-7A92-303A45A3FD8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Ensuring coherence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459ED38E-5005-0F20-62C4-33BEE34B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4" name="Marcador de Posição de Conteúdo 6">
            <a:extLst>
              <a:ext uri="{FF2B5EF4-FFF2-40B4-BE49-F238E27FC236}">
                <a16:creationId xmlns:a16="http://schemas.microsoft.com/office/drawing/2014/main" id="{589F8AE4-A5B5-763D-A0F3-830C75271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34" y="468000"/>
            <a:ext cx="4196613" cy="5071787"/>
          </a:xfrm>
          <a:prstGeom prst="rect">
            <a:avLst/>
          </a:prstGeom>
        </p:spPr>
      </p:pic>
      <p:cxnSp>
        <p:nvCxnSpPr>
          <p:cNvPr id="6" name="Conexão em Ângulos Retos 5">
            <a:extLst>
              <a:ext uri="{FF2B5EF4-FFF2-40B4-BE49-F238E27FC236}">
                <a16:creationId xmlns:a16="http://schemas.microsoft.com/office/drawing/2014/main" id="{6C9CC47A-A19D-5C42-ACFA-478E4A455F45}"/>
              </a:ext>
            </a:extLst>
          </p:cNvPr>
          <p:cNvCxnSpPr>
            <a:stCxn id="4" idx="2"/>
          </p:cNvCxnSpPr>
          <p:nvPr/>
        </p:nvCxnSpPr>
        <p:spPr>
          <a:xfrm rot="16200000" flipH="1">
            <a:off x="6034501" y="4977226"/>
            <a:ext cx="603838" cy="172895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7B968A5A-5BFE-24D5-7653-4FA7F6E7E180}"/>
              </a:ext>
            </a:extLst>
          </p:cNvPr>
          <p:cNvSpPr txBox="1"/>
          <p:nvPr/>
        </p:nvSpPr>
        <p:spPr>
          <a:xfrm>
            <a:off x="7400925" y="5681960"/>
            <a:ext cx="2328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303546"/>
                </a:solidFill>
                <a:sym typeface="Open Sans Light" panose="020B0306030504020204" pitchFamily="34" charset="0"/>
              </a:rPr>
              <a:t>Use the </a:t>
            </a:r>
            <a:r>
              <a:rPr lang="en-US" altLang="en-US" sz="1800" b="1" u="sng" dirty="0">
                <a:solidFill>
                  <a:schemeClr val="accent5"/>
                </a:solidFill>
                <a:sym typeface="Open Sans Light" panose="020B0306030504020204" pitchFamily="34" charset="0"/>
              </a:rPr>
              <a:t>Logical Frame</a:t>
            </a:r>
            <a:r>
              <a:rPr lang="en-US" altLang="en-US" sz="1800" b="1" dirty="0">
                <a:solidFill>
                  <a:schemeClr val="accent5"/>
                </a:solidFill>
                <a:sym typeface="Open Sans Light" panose="020B0306030504020204" pitchFamily="34" charset="0"/>
              </a:rPr>
              <a:t>work </a:t>
            </a:r>
            <a:r>
              <a:rPr lang="en-US" altLang="en-US" dirty="0">
                <a:solidFill>
                  <a:srgbClr val="303546"/>
                </a:solidFill>
                <a:sym typeface="Open Sans Light" panose="020B0306030504020204" pitchFamily="34" charset="0"/>
              </a:rPr>
              <a:t>as a planning tool</a:t>
            </a:r>
            <a:endParaRPr lang="pt-PT" dirty="0">
              <a:solidFill>
                <a:srgbClr val="303546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AFCF82-8425-142A-9297-219108F1900E}"/>
              </a:ext>
            </a:extLst>
          </p:cNvPr>
          <p:cNvSpPr txBox="1"/>
          <p:nvPr/>
        </p:nvSpPr>
        <p:spPr>
          <a:xfrm>
            <a:off x="293457" y="4758630"/>
            <a:ext cx="2328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03546"/>
                </a:solidFill>
              </a:rPr>
              <a:t>Identify well your </a:t>
            </a:r>
            <a:r>
              <a:rPr lang="en-GB" b="1" u="sng" dirty="0">
                <a:solidFill>
                  <a:schemeClr val="accent5"/>
                </a:solidFill>
              </a:rPr>
              <a:t>target groups </a:t>
            </a:r>
            <a:r>
              <a:rPr lang="en-GB" dirty="0">
                <a:solidFill>
                  <a:srgbClr val="303546"/>
                </a:solidFill>
              </a:rPr>
              <a:t>and their </a:t>
            </a:r>
            <a:r>
              <a:rPr lang="en-GB" b="1" u="sng" dirty="0">
                <a:solidFill>
                  <a:schemeClr val="accent5"/>
                </a:solidFill>
              </a:rPr>
              <a:t>needs</a:t>
            </a:r>
            <a:endParaRPr lang="pt-PT" b="1" u="sng" dirty="0">
              <a:solidFill>
                <a:schemeClr val="accent5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894D55-E83D-0069-E87C-4F326924F562}"/>
              </a:ext>
            </a:extLst>
          </p:cNvPr>
          <p:cNvSpPr txBox="1"/>
          <p:nvPr/>
        </p:nvSpPr>
        <p:spPr>
          <a:xfrm>
            <a:off x="295585" y="5622491"/>
            <a:ext cx="232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u="sng" dirty="0">
                <a:solidFill>
                  <a:schemeClr val="accent5"/>
                </a:solidFill>
              </a:rPr>
              <a:t>Consult</a:t>
            </a:r>
            <a:r>
              <a:rPr lang="en-GB" sz="1800" dirty="0">
                <a:solidFill>
                  <a:schemeClr val="accent5"/>
                </a:solidFill>
              </a:rPr>
              <a:t> with stakeholders</a:t>
            </a:r>
            <a:endParaRPr 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490CEC-FF3C-FE7A-942E-D93F573DF7C6}"/>
              </a:ext>
            </a:extLst>
          </p:cNvPr>
          <p:cNvSpPr txBox="1"/>
          <p:nvPr/>
        </p:nvSpPr>
        <p:spPr>
          <a:xfrm>
            <a:off x="9246957" y="4456711"/>
            <a:ext cx="2649458" cy="128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en-GB" sz="1800" dirty="0">
                <a:solidFill>
                  <a:srgbClr val="303546"/>
                </a:solidFill>
              </a:rPr>
              <a:t>Explain the </a:t>
            </a:r>
            <a:r>
              <a:rPr lang="en-GB" sz="1800" b="1" u="sng" dirty="0">
                <a:solidFill>
                  <a:schemeClr val="accent5"/>
                </a:solidFill>
              </a:rPr>
              <a:t>role</a:t>
            </a:r>
            <a:r>
              <a:rPr lang="en-GB" sz="1800" dirty="0">
                <a:solidFill>
                  <a:srgbClr val="303546"/>
                </a:solidFill>
              </a:rPr>
              <a:t> and added-value of your </a:t>
            </a:r>
            <a:r>
              <a:rPr lang="en-GB" sz="1800" dirty="0" smtClean="0">
                <a:solidFill>
                  <a:srgbClr val="303546"/>
                </a:solidFill>
              </a:rPr>
              <a:t>consortium / application.</a:t>
            </a:r>
            <a:endParaRPr lang="en-GB" sz="1800" dirty="0">
              <a:solidFill>
                <a:srgbClr val="303546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D8263C9-4E87-EB73-711D-0B72028C7A70}"/>
              </a:ext>
            </a:extLst>
          </p:cNvPr>
          <p:cNvSpPr txBox="1"/>
          <p:nvPr/>
        </p:nvSpPr>
        <p:spPr>
          <a:xfrm>
            <a:off x="8321561" y="2622863"/>
            <a:ext cx="3695816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en-GB" sz="1800" b="1" u="sng" dirty="0">
                <a:solidFill>
                  <a:schemeClr val="accent5"/>
                </a:solidFill>
              </a:rPr>
              <a:t>Human rights</a:t>
            </a:r>
            <a:r>
              <a:rPr lang="en-GB" sz="1800" b="1" dirty="0">
                <a:solidFill>
                  <a:schemeClr val="accent5"/>
                </a:solidFill>
              </a:rPr>
              <a:t>-based approach </a:t>
            </a:r>
            <a:r>
              <a:rPr lang="en-GB" sz="1800" dirty="0">
                <a:solidFill>
                  <a:srgbClr val="303546"/>
                </a:solidFill>
              </a:rPr>
              <a:t>and </a:t>
            </a:r>
            <a:r>
              <a:rPr lang="en-GB" sz="1800" b="1" u="sng" dirty="0">
                <a:solidFill>
                  <a:schemeClr val="accent5"/>
                </a:solidFill>
              </a:rPr>
              <a:t>gender</a:t>
            </a:r>
            <a:r>
              <a:rPr lang="en-GB" sz="1800" b="1" dirty="0">
                <a:solidFill>
                  <a:schemeClr val="accent5"/>
                </a:solidFill>
              </a:rPr>
              <a:t> equality</a:t>
            </a:r>
            <a:r>
              <a:rPr lang="en-GB" sz="1800" dirty="0">
                <a:solidFill>
                  <a:srgbClr val="303546"/>
                </a:solidFill>
              </a:rPr>
              <a:t>: show how your action addresses these issues.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225BF31-9384-1CF3-02B6-078A74D319AB}"/>
              </a:ext>
            </a:extLst>
          </p:cNvPr>
          <p:cNvSpPr txBox="1"/>
          <p:nvPr/>
        </p:nvSpPr>
        <p:spPr>
          <a:xfrm>
            <a:off x="312822" y="2450393"/>
            <a:ext cx="2768203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en-GB" sz="1800" dirty="0">
                <a:solidFill>
                  <a:srgbClr val="303546"/>
                </a:solidFill>
              </a:rPr>
              <a:t>Identify </a:t>
            </a:r>
            <a:r>
              <a:rPr lang="en-GB" sz="1800" b="1" u="sng" dirty="0">
                <a:solidFill>
                  <a:schemeClr val="accent5"/>
                </a:solidFill>
              </a:rPr>
              <a:t>risks</a:t>
            </a:r>
            <a:r>
              <a:rPr lang="en-GB" sz="1800" dirty="0">
                <a:solidFill>
                  <a:srgbClr val="303546"/>
                </a:solidFill>
              </a:rPr>
              <a:t> and explain how you will </a:t>
            </a:r>
            <a:r>
              <a:rPr lang="en-GB" sz="1800" b="1" dirty="0">
                <a:solidFill>
                  <a:schemeClr val="accent5"/>
                </a:solidFill>
              </a:rPr>
              <a:t>mitigate</a:t>
            </a:r>
            <a:r>
              <a:rPr lang="en-GB" sz="1800" dirty="0">
                <a:solidFill>
                  <a:srgbClr val="303546"/>
                </a:solidFill>
              </a:rPr>
              <a:t> them. </a:t>
            </a:r>
          </a:p>
        </p:txBody>
      </p:sp>
      <p:pic>
        <p:nvPicPr>
          <p:cNvPr id="25" name="Gráfico 24" descr="Lâmpada e engrenagem">
            <a:extLst>
              <a:ext uri="{FF2B5EF4-FFF2-40B4-BE49-F238E27FC236}">
                <a16:creationId xmlns:a16="http://schemas.microsoft.com/office/drawing/2014/main" id="{98D95F7B-644B-D33A-E5E4-E006616AD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2071" y="331042"/>
            <a:ext cx="1329461" cy="1329461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6A112462-61D3-F915-B0F2-51D463D4298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CCAAFD62-6D9A-79FC-E9C7-FA0CC3936F18}"/>
              </a:ext>
            </a:extLst>
          </p:cNvPr>
          <p:cNvSpPr txBox="1"/>
          <p:nvPr/>
        </p:nvSpPr>
        <p:spPr>
          <a:xfrm>
            <a:off x="4824910" y="3114119"/>
            <a:ext cx="129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Description of the action</a:t>
            </a:r>
          </a:p>
        </p:txBody>
      </p:sp>
    </p:spTree>
    <p:extLst>
      <p:ext uri="{BB962C8B-B14F-4D97-AF65-F5344CB8AC3E}">
        <p14:creationId xmlns:p14="http://schemas.microsoft.com/office/powerpoint/2010/main" val="3366196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9" y="1124745"/>
            <a:ext cx="9583835" cy="936625"/>
          </a:xfrm>
        </p:spPr>
        <p:txBody>
          <a:bodyPr/>
          <a:lstStyle/>
          <a:p>
            <a:r>
              <a:rPr lang="en-GB" dirty="0" smtClean="0"/>
              <a:t>Concept note Administrative checklist evaluation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661261"/>
              </p:ext>
            </p:extLst>
          </p:nvPr>
        </p:nvGraphicFramePr>
        <p:xfrm>
          <a:off x="840509" y="1782617"/>
          <a:ext cx="9380635" cy="42691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32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92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613" marR="676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613" marR="676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6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effectLst/>
                          <a:latin typeface="+mn-lt"/>
                          <a:ea typeface="Times New Roman"/>
                        </a:rPr>
                        <a:t>Before</a:t>
                      </a:r>
                      <a:r>
                        <a:rPr lang="en-GB" sz="1800" b="1" baseline="0" dirty="0" smtClean="0">
                          <a:effectLst/>
                          <a:latin typeface="+mn-lt"/>
                          <a:ea typeface="Times New Roman"/>
                        </a:rPr>
                        <a:t> sending your concept note check that each of the criteria below have been met in full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60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+mn-lt"/>
                          <a:ea typeface="Times New Roman"/>
                        </a:rPr>
                        <a:t>1.The correct grant</a:t>
                      </a:r>
                      <a:r>
                        <a:rPr lang="en-GB" sz="1800" b="0" baseline="0" dirty="0" smtClean="0">
                          <a:effectLst/>
                          <a:latin typeface="+mn-lt"/>
                          <a:ea typeface="Times New Roman"/>
                        </a:rPr>
                        <a:t> application form has been used</a:t>
                      </a:r>
                      <a:r>
                        <a:rPr lang="en-GB" sz="1800" b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n-GB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18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+mn-lt"/>
                          <a:ea typeface="Times New Roman"/>
                        </a:rPr>
                        <a:t>2. The instructions for the concept note have been followed.</a:t>
                      </a:r>
                      <a:endParaRPr lang="en-GB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69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+mn-lt"/>
                          <a:ea typeface="Times New Roman"/>
                        </a:rPr>
                        <a:t>3. The proposal is typed and is written in an eligible</a:t>
                      </a:r>
                      <a:r>
                        <a:rPr lang="en-GB" sz="1800" b="0" baseline="0" dirty="0" smtClean="0">
                          <a:effectLst/>
                          <a:latin typeface="+mn-lt"/>
                          <a:ea typeface="Times New Roman"/>
                        </a:rPr>
                        <a:t> language for this call.</a:t>
                      </a:r>
                      <a:endParaRPr lang="en-GB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153">
                <a:tc>
                  <a:txBody>
                    <a:bodyPr/>
                    <a:lstStyle/>
                    <a:p>
                      <a:pPr marL="270510" indent="-270510"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+mn-lt"/>
                          <a:ea typeface="Times New Roman"/>
                        </a:rPr>
                        <a:t>4. An electronic version of the concept note (CD-ROM) is enclosed (Please write ‘Not applicable’ (N/A) if you are applying via PROSPECT).</a:t>
                      </a:r>
                      <a:endParaRPr lang="en-GB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1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+mn-lt"/>
                          <a:ea typeface="Times New Roman"/>
                        </a:rPr>
                        <a:t>5. One original and the number of copy(</a:t>
                      </a:r>
                      <a:r>
                        <a:rPr lang="en-GB" sz="1800" b="0" dirty="0" err="1" smtClean="0">
                          <a:effectLst/>
                          <a:latin typeface="+mn-lt"/>
                          <a:ea typeface="Times New Roman"/>
                        </a:rPr>
                        <a:t>ies</a:t>
                      </a:r>
                      <a:r>
                        <a:rPr lang="en-GB" sz="1800" b="0" dirty="0" smtClean="0">
                          <a:effectLst/>
                          <a:latin typeface="+mn-lt"/>
                          <a:ea typeface="Times New Roman"/>
                        </a:rPr>
                        <a:t>) foreseen in section 2.2 of the guidelines are included (Please write ‘Not applicable’ (N/A) if you are applying via PROSPECT)</a:t>
                      </a:r>
                      <a:endParaRPr lang="en-GB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769">
                <a:tc>
                  <a:txBody>
                    <a:bodyPr/>
                    <a:lstStyle/>
                    <a:p>
                      <a:pPr marL="215900" indent="-215900"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+mn-lt"/>
                          <a:ea typeface="Times New Roman"/>
                        </a:rPr>
                        <a:t>6. The Declaration by the applicant has been filled in and has been signed. </a:t>
                      </a:r>
                      <a:endParaRPr lang="en-GB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6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6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9" y="1124745"/>
            <a:ext cx="9583835" cy="936625"/>
          </a:xfrm>
        </p:spPr>
        <p:txBody>
          <a:bodyPr/>
          <a:lstStyle/>
          <a:p>
            <a:r>
              <a:rPr lang="en-GB" dirty="0" smtClean="0"/>
              <a:t>Concept note Administrative check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18942"/>
              </p:ext>
            </p:extLst>
          </p:nvPr>
        </p:nvGraphicFramePr>
        <p:xfrm>
          <a:off x="840509" y="1782617"/>
          <a:ext cx="9380635" cy="473258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32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92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613" marR="676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613" marR="676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6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effectLst/>
                          <a:latin typeface="+mn-lt"/>
                          <a:ea typeface="Times New Roman"/>
                        </a:rPr>
                        <a:t>Before</a:t>
                      </a:r>
                      <a:r>
                        <a:rPr lang="en-GB" sz="1800" b="1" baseline="0" dirty="0" smtClean="0">
                          <a:effectLst/>
                          <a:latin typeface="+mn-lt"/>
                          <a:ea typeface="Times New Roman"/>
                        </a:rPr>
                        <a:t> sending your concept note check that each of the criteria below have been met in full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60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+mn-lt"/>
                          <a:ea typeface="Times New Roman"/>
                        </a:rPr>
                        <a:t>7.</a:t>
                      </a:r>
                      <a:r>
                        <a:rPr lang="en-GB" sz="1800" b="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action will be implemented in an eligible country(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ies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18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+mn-lt"/>
                          <a:ea typeface="Times New Roman"/>
                        </a:rPr>
                        <a:t>8.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action will be implemented in the minimum number of countries required (If a minimum number of countries is not mandatory: Please write ‘Not applicable’ (N/A))</a:t>
                      </a:r>
                      <a:endParaRPr lang="en-GB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69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+mn-lt"/>
                          <a:ea typeface="Times New Roman"/>
                        </a:rPr>
                        <a:t>9.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duration of the action is equal to or higher than the minimum allowed in section 2.1.3 of the guidelines.</a:t>
                      </a:r>
                      <a:r>
                        <a:rPr lang="en-GB" sz="1800" b="0" baseline="0" dirty="0" smtClean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en-GB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153">
                <a:tc>
                  <a:txBody>
                    <a:bodyPr/>
                    <a:lstStyle/>
                    <a:p>
                      <a:pPr marL="270510" indent="-270510"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+mn-lt"/>
                          <a:ea typeface="Times New Roman"/>
                        </a:rPr>
                        <a:t>10.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duration of the action is equal to or lower than the maximum allowed in section 2.1.3 of the guidelines.</a:t>
                      </a:r>
                      <a:endParaRPr lang="en-GB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1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+mn-lt"/>
                          <a:ea typeface="Times New Roman"/>
                        </a:rPr>
                        <a:t>11.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requested EU contribution (amount) is equal to or higher than the minimum allowed in section 1.3 of the guidelines</a:t>
                      </a:r>
                      <a:endParaRPr lang="en-GB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769">
                <a:tc>
                  <a:txBody>
                    <a:bodyPr/>
                    <a:lstStyle/>
                    <a:p>
                      <a:pPr marL="215900" indent="-215900" algn="just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+mn-lt"/>
                          <a:ea typeface="Times New Roman"/>
                        </a:rPr>
                        <a:t>12.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requested EU contribution (amount) is equal to or lower than the maximum allowed in section 1.3 of the guidelines</a:t>
                      </a:r>
                      <a:endParaRPr lang="en-GB" sz="1800" b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u="none" strike="noStrike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6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7613" marR="676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8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>
            <a:extLst>
              <a:ext uri="{FF2B5EF4-FFF2-40B4-BE49-F238E27FC236}">
                <a16:creationId xmlns:a16="http://schemas.microsoft.com/office/drawing/2014/main" id="{4B6CB6C6-BAD4-E920-4387-940B7A0955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sz="2000" dirty="0"/>
              <a:t>CONCEPT NOTE </a:t>
            </a:r>
            <a:r>
              <a:rPr lang="en-GB" sz="2000" b="1" dirty="0"/>
              <a:t>Evaluation grid</a:t>
            </a:r>
          </a:p>
          <a:p>
            <a:endParaRPr lang="en-GB" sz="2000" dirty="0"/>
          </a:p>
          <a:p>
            <a:r>
              <a:rPr lang="en-GB" sz="2000" dirty="0"/>
              <a:t>Compare it with your proposal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75400"/>
            <a:ext cx="511175" cy="36512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GB" smtClean="0"/>
              <a:t>26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443C6FD-EE86-ED45-B454-E949F7A2DD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5214C1D-4B2D-9977-422B-CD28C76D9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992" y="202882"/>
            <a:ext cx="5336444" cy="5804180"/>
          </a:xfrm>
          <a:prstGeom prst="rect">
            <a:avLst/>
          </a:prstGeom>
        </p:spPr>
      </p:pic>
      <p:grpSp>
        <p:nvGrpSpPr>
          <p:cNvPr id="11" name="Google Shape;1064;p35">
            <a:extLst>
              <a:ext uri="{FF2B5EF4-FFF2-40B4-BE49-F238E27FC236}">
                <a16:creationId xmlns:a16="http://schemas.microsoft.com/office/drawing/2014/main" id="{84838700-714E-35B4-2A84-252C3EC8A72D}"/>
              </a:ext>
            </a:extLst>
          </p:cNvPr>
          <p:cNvGrpSpPr/>
          <p:nvPr/>
        </p:nvGrpSpPr>
        <p:grpSpPr>
          <a:xfrm>
            <a:off x="341186" y="463894"/>
            <a:ext cx="4760391" cy="756002"/>
            <a:chOff x="5994410" y="3549764"/>
            <a:chExt cx="3570293" cy="567001"/>
          </a:xfrm>
        </p:grpSpPr>
        <p:sp>
          <p:nvSpPr>
            <p:cNvPr id="14" name="Google Shape;1067;p35">
              <a:extLst>
                <a:ext uri="{FF2B5EF4-FFF2-40B4-BE49-F238E27FC236}">
                  <a16:creationId xmlns:a16="http://schemas.microsoft.com/office/drawing/2014/main" id="{5AF82623-5F4F-C0F7-2992-CDF6B1621FFC}"/>
                </a:ext>
              </a:extLst>
            </p:cNvPr>
            <p:cNvSpPr/>
            <p:nvPr/>
          </p:nvSpPr>
          <p:spPr>
            <a:xfrm rot="2700000">
              <a:off x="5994410" y="3627023"/>
              <a:ext cx="400930" cy="400930"/>
            </a:xfrm>
            <a:prstGeom prst="teardrop">
              <a:avLst>
                <a:gd name="adj" fmla="val 10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72000" rIns="121900" bIns="720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069;p35">
              <a:extLst>
                <a:ext uri="{FF2B5EF4-FFF2-40B4-BE49-F238E27FC236}">
                  <a16:creationId xmlns:a16="http://schemas.microsoft.com/office/drawing/2014/main" id="{C8090473-C385-854B-91AD-FC0F7178391F}"/>
                </a:ext>
              </a:extLst>
            </p:cNvPr>
            <p:cNvSpPr/>
            <p:nvPr/>
          </p:nvSpPr>
          <p:spPr>
            <a:xfrm>
              <a:off x="6636122" y="3549764"/>
              <a:ext cx="2928581" cy="56700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r"/>
              <a:r>
                <a:rPr lang="en" sz="2400" dirty="0">
                  <a:solidFill>
                    <a:srgbClr val="FFFFFF"/>
                  </a:solidFill>
                  <a:sym typeface="Fira Sans Extra Condensed Medium"/>
                </a:rPr>
                <a:t>Evaluation and selection of Concept notes</a:t>
              </a:r>
              <a:endParaRPr sz="2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1">
            <a:extLst>
              <a:ext uri="{FF2B5EF4-FFF2-40B4-BE49-F238E27FC236}">
                <a16:creationId xmlns:a16="http://schemas.microsoft.com/office/drawing/2014/main" id="{AD2F3EBE-A207-929B-0E48-3DE64FA207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19"/>
          <a:stretch/>
        </p:blipFill>
        <p:spPr bwMode="auto">
          <a:xfrm>
            <a:off x="4946970" y="455684"/>
            <a:ext cx="531625" cy="34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áfico 4" descr="Lista de verificação">
            <a:extLst>
              <a:ext uri="{FF2B5EF4-FFF2-40B4-BE49-F238E27FC236}">
                <a16:creationId xmlns:a16="http://schemas.microsoft.com/office/drawing/2014/main" id="{426A6201-0E64-2597-0DF9-120AF1D1C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3466" y="3643457"/>
            <a:ext cx="1525129" cy="1525129"/>
          </a:xfrm>
          <a:prstGeom prst="rect">
            <a:avLst/>
          </a:prstGeom>
        </p:spPr>
      </p:pic>
      <p:pic>
        <p:nvPicPr>
          <p:cNvPr id="20" name="Gráfico 19" descr="Documento">
            <a:extLst>
              <a:ext uri="{FF2B5EF4-FFF2-40B4-BE49-F238E27FC236}">
                <a16:creationId xmlns:a16="http://schemas.microsoft.com/office/drawing/2014/main" id="{C2588C8E-A6BD-D377-2F03-7EFF69F274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53614" y="3643457"/>
            <a:ext cx="1525129" cy="1525129"/>
          </a:xfrm>
          <a:prstGeom prst="rect">
            <a:avLst/>
          </a:prstGeom>
        </p:spPr>
      </p:pic>
      <p:pic>
        <p:nvPicPr>
          <p:cNvPr id="22" name="Gráfico 21" descr="Transferência">
            <a:extLst>
              <a:ext uri="{FF2B5EF4-FFF2-40B4-BE49-F238E27FC236}">
                <a16:creationId xmlns:a16="http://schemas.microsoft.com/office/drawing/2014/main" id="{430B163C-F0D3-6989-6C20-23D9DE50CC6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9066" y="39488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37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59400" y="2093343"/>
            <a:ext cx="6387764" cy="4647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tx1"/>
                </a:solidFill>
              </a:rPr>
              <a:t>ALL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elements </a:t>
            </a:r>
            <a:r>
              <a:rPr lang="en-GB" sz="2000" dirty="0">
                <a:solidFill>
                  <a:schemeClr val="tx1"/>
                </a:solidFill>
              </a:rPr>
              <a:t>of the grid will be scored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tx1"/>
                </a:solidFill>
              </a:rPr>
              <a:t>Value for money </a:t>
            </a:r>
            <a:r>
              <a:rPr lang="en-GB" sz="2000" dirty="0">
                <a:solidFill>
                  <a:schemeClr val="tx1"/>
                </a:solidFill>
              </a:rPr>
              <a:t>(costs, efficiency and effectiveness) – and not just consumption of funds</a:t>
            </a:r>
            <a:endParaRPr lang="en-GB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70C0"/>
                </a:solidFill>
              </a:rPr>
              <a:t>Successful lead applicants will receive a letter in their PROSPECT profile; requesting them to submit a full application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smtClean="0"/>
              <a:t>27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443C6FD-EE86-ED45-B454-E949F7A2DD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5214C1D-4B2D-9977-422B-CD28C76D9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408" y="628321"/>
            <a:ext cx="4041124" cy="4395326"/>
          </a:xfrm>
          <a:prstGeom prst="rect">
            <a:avLst/>
          </a:prstGeom>
        </p:spPr>
      </p:pic>
      <p:grpSp>
        <p:nvGrpSpPr>
          <p:cNvPr id="11" name="Google Shape;1064;p35">
            <a:extLst>
              <a:ext uri="{FF2B5EF4-FFF2-40B4-BE49-F238E27FC236}">
                <a16:creationId xmlns:a16="http://schemas.microsoft.com/office/drawing/2014/main" id="{84838700-714E-35B4-2A84-252C3EC8A72D}"/>
              </a:ext>
            </a:extLst>
          </p:cNvPr>
          <p:cNvGrpSpPr/>
          <p:nvPr/>
        </p:nvGrpSpPr>
        <p:grpSpPr>
          <a:xfrm>
            <a:off x="341186" y="463894"/>
            <a:ext cx="4760391" cy="756002"/>
            <a:chOff x="5994410" y="3549764"/>
            <a:chExt cx="3570293" cy="567001"/>
          </a:xfrm>
        </p:grpSpPr>
        <p:sp>
          <p:nvSpPr>
            <p:cNvPr id="14" name="Google Shape;1067;p35">
              <a:extLst>
                <a:ext uri="{FF2B5EF4-FFF2-40B4-BE49-F238E27FC236}">
                  <a16:creationId xmlns:a16="http://schemas.microsoft.com/office/drawing/2014/main" id="{5AF82623-5F4F-C0F7-2992-CDF6B1621FFC}"/>
                </a:ext>
              </a:extLst>
            </p:cNvPr>
            <p:cNvSpPr/>
            <p:nvPr/>
          </p:nvSpPr>
          <p:spPr>
            <a:xfrm rot="2700000">
              <a:off x="5994410" y="3627023"/>
              <a:ext cx="400930" cy="400930"/>
            </a:xfrm>
            <a:prstGeom prst="teardrop">
              <a:avLst>
                <a:gd name="adj" fmla="val 10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72000" rIns="121900" bIns="720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069;p35">
              <a:extLst>
                <a:ext uri="{FF2B5EF4-FFF2-40B4-BE49-F238E27FC236}">
                  <a16:creationId xmlns:a16="http://schemas.microsoft.com/office/drawing/2014/main" id="{C8090473-C385-854B-91AD-FC0F7178391F}"/>
                </a:ext>
              </a:extLst>
            </p:cNvPr>
            <p:cNvSpPr/>
            <p:nvPr/>
          </p:nvSpPr>
          <p:spPr>
            <a:xfrm>
              <a:off x="6636122" y="3549764"/>
              <a:ext cx="2928581" cy="56700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r"/>
              <a:r>
                <a:rPr lang="en" sz="2400" dirty="0">
                  <a:solidFill>
                    <a:srgbClr val="FFFFFF"/>
                  </a:solidFill>
                  <a:sym typeface="Fira Sans Extra Condensed Medium"/>
                </a:rPr>
                <a:t>Evaluation and selection of Concept notes</a:t>
              </a:r>
              <a:endParaRPr sz="2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1">
            <a:extLst>
              <a:ext uri="{FF2B5EF4-FFF2-40B4-BE49-F238E27FC236}">
                <a16:creationId xmlns:a16="http://schemas.microsoft.com/office/drawing/2014/main" id="{AD2F3EBE-A207-929B-0E48-3DE64FA207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19"/>
          <a:stretch/>
        </p:blipFill>
        <p:spPr bwMode="auto">
          <a:xfrm>
            <a:off x="4946970" y="455684"/>
            <a:ext cx="531625" cy="349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673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smtClean="0"/>
              <a:t>28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443C6FD-EE86-ED45-B454-E949F7A2DD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4B6CB6C6-BAD4-E920-4387-940B7A0955E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40800" y="1392282"/>
            <a:ext cx="11394450" cy="369332"/>
          </a:xfrm>
        </p:spPr>
        <p:txBody>
          <a:bodyPr/>
          <a:lstStyle/>
          <a:p>
            <a:r>
              <a:rPr lang="en-GB" dirty="0"/>
              <a:t>CONCEPT NOTE Evaluation grid: 2 criteria</a:t>
            </a:r>
          </a:p>
        </p:txBody>
      </p:sp>
      <p:grpSp>
        <p:nvGrpSpPr>
          <p:cNvPr id="11" name="Google Shape;1064;p35">
            <a:extLst>
              <a:ext uri="{FF2B5EF4-FFF2-40B4-BE49-F238E27FC236}">
                <a16:creationId xmlns:a16="http://schemas.microsoft.com/office/drawing/2014/main" id="{84838700-714E-35B4-2A84-252C3EC8A72D}"/>
              </a:ext>
            </a:extLst>
          </p:cNvPr>
          <p:cNvGrpSpPr/>
          <p:nvPr/>
        </p:nvGrpSpPr>
        <p:grpSpPr>
          <a:xfrm>
            <a:off x="341186" y="463894"/>
            <a:ext cx="4760391" cy="756002"/>
            <a:chOff x="5994410" y="3549764"/>
            <a:chExt cx="3570293" cy="567001"/>
          </a:xfrm>
        </p:grpSpPr>
        <p:sp>
          <p:nvSpPr>
            <p:cNvPr id="14" name="Google Shape;1067;p35">
              <a:extLst>
                <a:ext uri="{FF2B5EF4-FFF2-40B4-BE49-F238E27FC236}">
                  <a16:creationId xmlns:a16="http://schemas.microsoft.com/office/drawing/2014/main" id="{5AF82623-5F4F-C0F7-2992-CDF6B1621FFC}"/>
                </a:ext>
              </a:extLst>
            </p:cNvPr>
            <p:cNvSpPr/>
            <p:nvPr/>
          </p:nvSpPr>
          <p:spPr>
            <a:xfrm rot="2700000">
              <a:off x="5994410" y="3627023"/>
              <a:ext cx="400930" cy="400930"/>
            </a:xfrm>
            <a:prstGeom prst="teardrop">
              <a:avLst>
                <a:gd name="adj" fmla="val 10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72000" rIns="121900" bIns="720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069;p35">
              <a:extLst>
                <a:ext uri="{FF2B5EF4-FFF2-40B4-BE49-F238E27FC236}">
                  <a16:creationId xmlns:a16="http://schemas.microsoft.com/office/drawing/2014/main" id="{C8090473-C385-854B-91AD-FC0F7178391F}"/>
                </a:ext>
              </a:extLst>
            </p:cNvPr>
            <p:cNvSpPr/>
            <p:nvPr/>
          </p:nvSpPr>
          <p:spPr>
            <a:xfrm>
              <a:off x="6636122" y="3549764"/>
              <a:ext cx="2928581" cy="56700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r"/>
              <a:r>
                <a:rPr lang="en" sz="2400" dirty="0">
                  <a:solidFill>
                    <a:srgbClr val="FFFFFF"/>
                  </a:solidFill>
                  <a:sym typeface="Fira Sans Extra Condensed Medium"/>
                </a:rPr>
                <a:t>Evaluation and selection of Concept notes</a:t>
              </a:r>
              <a:endParaRPr sz="2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1">
            <a:extLst>
              <a:ext uri="{FF2B5EF4-FFF2-40B4-BE49-F238E27FC236}">
                <a16:creationId xmlns:a16="http://schemas.microsoft.com/office/drawing/2014/main" id="{AD2F3EBE-A207-929B-0E48-3DE64FA207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19"/>
          <a:stretch/>
        </p:blipFill>
        <p:spPr bwMode="auto">
          <a:xfrm>
            <a:off x="4946970" y="455684"/>
            <a:ext cx="531625" cy="3498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entagon 20">
            <a:extLst>
              <a:ext uri="{FF2B5EF4-FFF2-40B4-BE49-F238E27FC236}">
                <a16:creationId xmlns:a16="http://schemas.microsoft.com/office/drawing/2014/main" id="{CEB8E050-27D3-6A9A-3028-5DDC0D7D7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00" y="2123039"/>
            <a:ext cx="5365051" cy="770889"/>
          </a:xfrm>
          <a:prstGeom prst="homePlate">
            <a:avLst>
              <a:gd name="adj" fmla="val 5000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i="0" dirty="0">
                <a:solidFill>
                  <a:schemeClr val="bg1"/>
                </a:solidFill>
                <a:latin typeface="Calibri"/>
              </a:rPr>
              <a:t>RELEVANCE OF THE ACTION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entagon 2">
            <a:extLst>
              <a:ext uri="{FF2B5EF4-FFF2-40B4-BE49-F238E27FC236}">
                <a16:creationId xmlns:a16="http://schemas.microsoft.com/office/drawing/2014/main" id="{24DA8FD9-03ED-80CD-0043-C2BBB27FE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204" y="2123039"/>
            <a:ext cx="5365046" cy="770889"/>
          </a:xfrm>
          <a:prstGeom prst="homePlate">
            <a:avLst>
              <a:gd name="adj" fmla="val 47248"/>
            </a:avLst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OF THE ACTION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03F9564-2147-6B86-1809-0DB648B80878}"/>
              </a:ext>
            </a:extLst>
          </p:cNvPr>
          <p:cNvSpPr txBox="1"/>
          <p:nvPr/>
        </p:nvSpPr>
        <p:spPr>
          <a:xfrm>
            <a:off x="728041" y="2960517"/>
            <a:ext cx="4910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To the </a:t>
            </a:r>
            <a:r>
              <a:rPr lang="en-GB" sz="2400" b="1" dirty="0"/>
              <a:t>objectives</a:t>
            </a:r>
            <a:r>
              <a:rPr lang="en-GB" sz="2400" dirty="0"/>
              <a:t> of the call?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To the </a:t>
            </a:r>
            <a:r>
              <a:rPr lang="en-GB" sz="2400" b="1" dirty="0"/>
              <a:t>country</a:t>
            </a:r>
            <a:r>
              <a:rPr lang="en-GB" sz="2400" dirty="0"/>
              <a:t> and </a:t>
            </a:r>
            <a:r>
              <a:rPr lang="en-GB" sz="2400" b="1" dirty="0"/>
              <a:t>sector</a:t>
            </a:r>
            <a:r>
              <a:rPr lang="en-GB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To the </a:t>
            </a:r>
            <a:r>
              <a:rPr lang="en-GB" sz="2400" b="1" dirty="0"/>
              <a:t>target groups </a:t>
            </a:r>
            <a:r>
              <a:rPr lang="en-GB" sz="2400" dirty="0"/>
              <a:t>and </a:t>
            </a:r>
            <a:r>
              <a:rPr lang="en-GB" sz="2400" b="1" dirty="0"/>
              <a:t>beneficiaries</a:t>
            </a:r>
            <a:r>
              <a:rPr lang="en-GB" sz="2400" dirty="0"/>
              <a:t>?</a:t>
            </a:r>
            <a:endParaRPr lang="en-GB" sz="2400" b="1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Added-value</a:t>
            </a:r>
            <a:r>
              <a:rPr lang="en-GB" sz="2400" dirty="0"/>
              <a:t>?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A037D74-A300-4C80-7AAA-124F5AD4A986}"/>
              </a:ext>
            </a:extLst>
          </p:cNvPr>
          <p:cNvSpPr txBox="1"/>
          <p:nvPr/>
        </p:nvSpPr>
        <p:spPr>
          <a:xfrm>
            <a:off x="6757440" y="2994208"/>
            <a:ext cx="4910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Is it </a:t>
            </a:r>
            <a:r>
              <a:rPr lang="en-GB" sz="2400" b="1" dirty="0"/>
              <a:t>coherent</a:t>
            </a:r>
            <a:r>
              <a:rPr lang="en-GB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Reflects a robust </a:t>
            </a:r>
            <a:r>
              <a:rPr lang="en-GB" sz="2400" b="1" dirty="0"/>
              <a:t>problem analysis</a:t>
            </a:r>
            <a:r>
              <a:rPr lang="en-GB" sz="2400" dirty="0"/>
              <a:t>?</a:t>
            </a:r>
            <a:endParaRPr lang="en-GB" sz="2400" b="1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Considers </a:t>
            </a:r>
            <a:r>
              <a:rPr lang="en-GB" sz="2400" b="1" dirty="0"/>
              <a:t>external factors</a:t>
            </a:r>
            <a:r>
              <a:rPr lang="en-GB" sz="2400" dirty="0"/>
              <a:t>?</a:t>
            </a:r>
            <a:endParaRPr lang="en-GB" sz="2400" b="1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Activities are feasible</a:t>
            </a:r>
            <a:r>
              <a:rPr lang="en-GB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Integrates cross-cutting elements?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153175DA-98F5-3DBB-4E0C-4A5FB211AF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b="18889"/>
          <a:stretch/>
        </p:blipFill>
        <p:spPr>
          <a:xfrm>
            <a:off x="4733278" y="2177699"/>
            <a:ext cx="614578" cy="624226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CA1C5DBF-1F14-D4F2-8792-BD6794F54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4535" y="2161730"/>
            <a:ext cx="660774" cy="8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83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399375" y="1001375"/>
            <a:ext cx="11394450" cy="369332"/>
          </a:xfrm>
        </p:spPr>
        <p:txBody>
          <a:bodyPr/>
          <a:lstStyle/>
          <a:p>
            <a:pPr>
              <a:buNone/>
            </a:pPr>
            <a:r>
              <a:rPr lang="en-GB" sz="4000" dirty="0" smtClean="0"/>
              <a:t>The Budget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443C6FD-EE86-ED45-B454-E949F7A2DD4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39" y="5877093"/>
            <a:ext cx="839594" cy="86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41468" y="1904082"/>
            <a:ext cx="102759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Full budget required only at full application stage; estimated budget and EU contribution needed for concept note</a:t>
            </a: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Estimates at concept note stage cannot vary more than 20% from those included in full </a:t>
            </a: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application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Co-financing: the balance has to come from sources other than the </a:t>
            </a: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EU </a:t>
            </a:r>
            <a:r>
              <a:rPr lang="en-GB" sz="2400" smtClean="0">
                <a:latin typeface="Verdana" panose="020B0604030504040204" pitchFamily="34" charset="0"/>
                <a:ea typeface="Verdana" panose="020B0604030504040204" pitchFamily="34" charset="0"/>
              </a:rPr>
              <a:t>budget.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8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90629-44BA-D6D3-60BB-AC38C060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D7D72E-6DEE-F3B0-9855-589A58317FE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A7C4391-571C-E810-CF9A-F2CBDDD8223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altLang="en-US" sz="2400" dirty="0"/>
          </a:p>
          <a:p>
            <a:pPr>
              <a:spcAft>
                <a:spcPts val="600"/>
              </a:spcAft>
            </a:pPr>
            <a:r>
              <a:rPr lang="en-GB" altLang="en-US" sz="2000" b="1" dirty="0"/>
              <a:t>Applicants are responsible for checking all details and complying with all procedures</a:t>
            </a:r>
            <a:r>
              <a:rPr lang="en-GB" altLang="en-US" sz="2000" dirty="0"/>
              <a:t>. </a:t>
            </a:r>
          </a:p>
          <a:p>
            <a:pPr>
              <a:spcAft>
                <a:spcPts val="600"/>
              </a:spcAft>
            </a:pPr>
            <a:r>
              <a:rPr lang="en-GB" altLang="en-US" sz="2000" dirty="0"/>
              <a:t>Please refer carefully to the </a:t>
            </a:r>
            <a:r>
              <a:rPr lang="en-GB" altLang="en-US" sz="2000" b="1" dirty="0"/>
              <a:t>Guidelines for Applicants </a:t>
            </a:r>
            <a:r>
              <a:rPr lang="en-GB" altLang="en-US" sz="2000" dirty="0"/>
              <a:t>and other documents related to this Call for Proposals, as well as other reference documents on the EU website. </a:t>
            </a:r>
          </a:p>
          <a:p>
            <a:pPr>
              <a:spcAft>
                <a:spcPts val="600"/>
              </a:spcAft>
            </a:pPr>
            <a:endParaRPr lang="pt-PT" sz="2400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B488894-EF49-A9A8-EF01-1C43EBF3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43C800F-6CF2-DCF3-3F8D-DC3C523291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2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costs are eligible?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443C6FD-EE86-ED45-B454-E949F7A2DD4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39" y="5877093"/>
            <a:ext cx="839594" cy="863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41467" y="1570181"/>
            <a:ext cx="917277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Section </a:t>
            </a:r>
            <a:r>
              <a:rPr lang="en-GB" sz="2000" dirty="0"/>
              <a:t>2.1.4 of the guidelines</a:t>
            </a:r>
          </a:p>
          <a:p>
            <a:pPr marL="3429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Eligible and non-eligible cost costs are defined in Annex </a:t>
            </a:r>
            <a:r>
              <a:rPr lang="en-GB" sz="2000" dirty="0">
                <a:solidFill>
                  <a:srgbClr val="0070C0"/>
                </a:solidFill>
              </a:rPr>
              <a:t>G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– Art.14 of the General </a:t>
            </a:r>
            <a:r>
              <a:rPr lang="en-GB" sz="2000" dirty="0" smtClean="0"/>
              <a:t>conditions</a:t>
            </a:r>
          </a:p>
          <a:p>
            <a:pPr marL="3429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Reimbursement of eligible costs may be based on </a:t>
            </a:r>
            <a:r>
              <a:rPr lang="en-GB" sz="2000" dirty="0" smtClean="0"/>
              <a:t>Actual </a:t>
            </a:r>
            <a:r>
              <a:rPr lang="en-GB" sz="2000" dirty="0"/>
              <a:t>costs incurred by Beneficiary(</a:t>
            </a:r>
            <a:r>
              <a:rPr lang="en-GB" sz="2000" dirty="0" err="1"/>
              <a:t>ies</a:t>
            </a:r>
            <a:r>
              <a:rPr lang="en-GB" sz="2000" dirty="0"/>
              <a:t>) and affiliated entities</a:t>
            </a:r>
          </a:p>
          <a:p>
            <a:pPr marL="0" lvl="1">
              <a:buClr>
                <a:schemeClr val="accent6"/>
              </a:buClr>
            </a:pPr>
            <a:r>
              <a:rPr lang="es-ES" sz="2200" dirty="0" smtClean="0"/>
              <a:t>---</a:t>
            </a:r>
            <a:endParaRPr lang="en-GB" sz="2200" dirty="0" smtClean="0"/>
          </a:p>
          <a:p>
            <a:pPr marL="0" lvl="1">
              <a:buClr>
                <a:schemeClr val="accent6"/>
              </a:buClr>
            </a:pPr>
            <a:r>
              <a:rPr lang="es-ES" sz="2200" dirty="0" err="1" smtClean="0"/>
              <a:t>Eligible</a:t>
            </a:r>
            <a:r>
              <a:rPr lang="es-ES" sz="2200" dirty="0" smtClean="0"/>
              <a:t> </a:t>
            </a:r>
            <a:r>
              <a:rPr lang="es-ES" sz="2200" dirty="0" err="1" smtClean="0"/>
              <a:t>costs</a:t>
            </a:r>
            <a:r>
              <a:rPr lang="es-ES" sz="2200" dirty="0" smtClean="0"/>
              <a:t> are:</a:t>
            </a:r>
            <a:endParaRPr lang="en-GB" sz="22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Cost of staff assigned to the action. 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Travel and subsistence costs for staff and other persons taking part of the action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Equipment (new and / or used) and supplies specifically for the purposes of the Action 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Depreciation, rental or leasing costs for equipment (new or used) and supplies specifically dedicated to the Action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Cost of </a:t>
            </a:r>
            <a:r>
              <a:rPr lang="en-GB" dirty="0" smtClean="0"/>
              <a:t>consumables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Cost of services, supply and work contracts awarded by the beneficiaries for the purpose of the Action 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Costs deriving directly from the requirements of the contract (dissemination of info, evaluation, audit, translation…)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41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What costs are eligible?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443C6FD-EE86-ED45-B454-E949F7A2DD4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39" y="5877093"/>
            <a:ext cx="839594" cy="863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60000" y="1001373"/>
            <a:ext cx="108252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Be incurred during the implementation of the action 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Be indicated in the estimated overall budget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Be necessary for the implementation of the action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Be identifiable and verifiable 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Comply with the requirements of applicable tax and social security legislation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Be reasonable, justified and comply with the requirements of sound financial </a:t>
            </a:r>
            <a:r>
              <a:rPr lang="en-GB" dirty="0" smtClean="0"/>
              <a:t>management</a:t>
            </a:r>
          </a:p>
          <a:p>
            <a:pPr>
              <a:buClr>
                <a:schemeClr val="accent6"/>
              </a:buClr>
            </a:pPr>
            <a:endParaRPr lang="en-GB" dirty="0"/>
          </a:p>
          <a:p>
            <a:pPr>
              <a:buClr>
                <a:schemeClr val="accent6"/>
              </a:buClr>
            </a:pPr>
            <a:r>
              <a:rPr lang="en-GB" sz="2400" u="sng" dirty="0"/>
              <a:t>Ineligible costs – Guidelines </a:t>
            </a:r>
            <a:r>
              <a:rPr lang="en-GB" sz="2400" u="sng" dirty="0" smtClean="0"/>
              <a:t>2.1.4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Debts and debt service charges (interest)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Provisions for losses or potential future liabilities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Costs declared by the Beneficiary(</a:t>
            </a:r>
            <a:r>
              <a:rPr lang="en-GB" dirty="0" err="1"/>
              <a:t>ies</a:t>
            </a:r>
            <a:r>
              <a:rPr lang="en-GB" dirty="0"/>
              <a:t>) and financed by another action or work programme receiving a European Union grant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Purchases of lands or buildings, except where necessary for the implementation of the action 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Currency exchange losses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Credit to third parties, 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/>
              <a:t>Salary costs of the personnel of national administrations</a:t>
            </a:r>
          </a:p>
          <a:p>
            <a:pPr>
              <a:buClr>
                <a:schemeClr val="accent6"/>
              </a:buClr>
            </a:pPr>
            <a:endParaRPr lang="en-GB" sz="2000" u="sng" dirty="0" smtClean="0"/>
          </a:p>
          <a:p>
            <a:pPr>
              <a:buClr>
                <a:schemeClr val="accent6"/>
              </a:buClr>
            </a:pPr>
            <a:endParaRPr lang="en-GB" sz="2000" u="sng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59400" y="1071418"/>
            <a:ext cx="11573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Duties</a:t>
            </a:r>
            <a:r>
              <a:rPr lang="en-GB" dirty="0"/>
              <a:t>, taxes and charges including VAT paid and not recoverable by the </a:t>
            </a:r>
            <a:r>
              <a:rPr lang="en-GB" dirty="0" smtClean="0"/>
              <a:t>beneficiaries 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553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68001"/>
            <a:ext cx="11074618" cy="533374"/>
          </a:xfrm>
        </p:spPr>
        <p:txBody>
          <a:bodyPr/>
          <a:lstStyle/>
          <a:p>
            <a:r>
              <a:rPr lang="en-GB" sz="3600" b="1" dirty="0" smtClean="0"/>
              <a:t>Contributions in kind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443C6FD-EE86-ED45-B454-E949F7A2DD4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39" y="5877093"/>
            <a:ext cx="839594" cy="863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60000" y="1001373"/>
            <a:ext cx="10825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59400" y="1071418"/>
            <a:ext cx="107057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Provision of goods or services to a Beneficiary(</a:t>
            </a:r>
            <a:r>
              <a:rPr lang="en-GB" sz="2800" dirty="0" err="1"/>
              <a:t>ies</a:t>
            </a:r>
            <a:r>
              <a:rPr lang="en-GB" sz="2800" dirty="0"/>
              <a:t>) or affiliated entity(</a:t>
            </a:r>
            <a:r>
              <a:rPr lang="en-GB" sz="2800" dirty="0" err="1"/>
              <a:t>ies</a:t>
            </a:r>
            <a:r>
              <a:rPr lang="en-GB" sz="2800" dirty="0"/>
              <a:t>) free of charge by a third party. </a:t>
            </a:r>
            <a:endParaRPr lang="en-GB" sz="2800" dirty="0" smtClean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As contributions in kind do not involve any expenditure for a Beneficiary(</a:t>
            </a:r>
            <a:r>
              <a:rPr lang="en-GB" sz="2800" dirty="0" err="1"/>
              <a:t>ies</a:t>
            </a:r>
            <a:r>
              <a:rPr lang="en-GB" sz="2800" dirty="0"/>
              <a:t>) </a:t>
            </a:r>
            <a:r>
              <a:rPr lang="en-GB" sz="2800" dirty="0" smtClean="0"/>
              <a:t>they </a:t>
            </a:r>
            <a:r>
              <a:rPr lang="en-GB" sz="2800" dirty="0"/>
              <a:t>are not eligible costs. </a:t>
            </a:r>
            <a:r>
              <a:rPr lang="en-GB" sz="2800" b="1" dirty="0"/>
              <a:t>For purposes of this </a:t>
            </a:r>
            <a:r>
              <a:rPr lang="en-GB" sz="2800" b="1" dirty="0" err="1"/>
              <a:t>CfP</a:t>
            </a:r>
            <a:r>
              <a:rPr lang="en-GB" sz="2800" b="1" dirty="0"/>
              <a:t>, contributions in kind may not be treated as </a:t>
            </a:r>
            <a:r>
              <a:rPr lang="en-GB" sz="2800" b="1" dirty="0" err="1"/>
              <a:t>cofinancing</a:t>
            </a:r>
            <a:r>
              <a:rPr lang="en-GB" sz="2800" b="1" dirty="0"/>
              <a:t>.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63056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900A533-E7A6-B4E3-6480-6523926EFA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38ECB25B-6E46-7214-BEE3-7A0A1F1EA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Logical frame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D64DB570-1C14-AC29-C5EE-C8D72A5AE6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Review and practical application</a:t>
            </a:r>
            <a:endParaRPr lang="pt-PT" dirty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66DE84A-0D9E-D6D7-6242-364E3C8848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2934D44C-E121-4FB2-3D4E-AA56FF8AFF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6438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21">
            <a:extLst>
              <a:ext uri="{FF2B5EF4-FFF2-40B4-BE49-F238E27FC236}">
                <a16:creationId xmlns:a16="http://schemas.microsoft.com/office/drawing/2014/main" id="{75617346-2972-4C41-9EA3-A0470B1B6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083" y="1609930"/>
            <a:ext cx="2927437" cy="770889"/>
          </a:xfrm>
          <a:prstGeom prst="homePlate">
            <a:avLst>
              <a:gd name="adj" fmla="val 4996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(Overall Objective)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entagon 20">
            <a:extLst>
              <a:ext uri="{FF2B5EF4-FFF2-40B4-BE49-F238E27FC236}">
                <a16:creationId xmlns:a16="http://schemas.microsoft.com/office/drawing/2014/main" id="{C1BE189A-B9B9-40B7-8A64-7FF3502D6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336" y="2484771"/>
            <a:ext cx="2956927" cy="770889"/>
          </a:xfrm>
          <a:prstGeom prst="homePlate">
            <a:avLst>
              <a:gd name="adj" fmla="val 50003"/>
            </a:avLst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Outcome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(Specific Objective)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entagon 2">
            <a:extLst>
              <a:ext uri="{FF2B5EF4-FFF2-40B4-BE49-F238E27FC236}">
                <a16:creationId xmlns:a16="http://schemas.microsoft.com/office/drawing/2014/main" id="{0C3CD329-6BF1-46A0-B248-0C3FCA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826" y="3360655"/>
            <a:ext cx="2956924" cy="770889"/>
          </a:xfrm>
          <a:prstGeom prst="homePlate">
            <a:avLst>
              <a:gd name="adj" fmla="val 47248"/>
            </a:avLst>
          </a:prstGeom>
          <a:solidFill>
            <a:schemeClr val="bg2">
              <a:lumMod val="50000"/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Outputs</a:t>
            </a:r>
          </a:p>
        </p:txBody>
      </p:sp>
      <p:sp>
        <p:nvSpPr>
          <p:cNvPr id="10" name="Pentagon 2">
            <a:extLst>
              <a:ext uri="{FF2B5EF4-FFF2-40B4-BE49-F238E27FC236}">
                <a16:creationId xmlns:a16="http://schemas.microsoft.com/office/drawing/2014/main" id="{69A21E95-A149-4DB6-9A43-D43DC4C27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678" y="4234453"/>
            <a:ext cx="2976585" cy="770888"/>
          </a:xfrm>
          <a:prstGeom prst="homePlate">
            <a:avLst>
              <a:gd name="adj" fmla="val 47248"/>
            </a:avLst>
          </a:prstGeom>
          <a:solidFill>
            <a:schemeClr val="bg2">
              <a:lumMod val="90000"/>
              <a:alpha val="890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Activities</a:t>
            </a:r>
          </a:p>
        </p:txBody>
      </p:sp>
      <p:sp>
        <p:nvSpPr>
          <p:cNvPr id="11" name="Pentagon 2">
            <a:extLst>
              <a:ext uri="{FF2B5EF4-FFF2-40B4-BE49-F238E27FC236}">
                <a16:creationId xmlns:a16="http://schemas.microsoft.com/office/drawing/2014/main" id="{7EFCCC1D-1482-462B-8E85-7182006A7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679" y="5110336"/>
            <a:ext cx="2976585" cy="770888"/>
          </a:xfrm>
          <a:prstGeom prst="homePlate">
            <a:avLst>
              <a:gd name="adj" fmla="val 47248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Inputs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597D7E-6DAB-4B73-9DEC-D51063ABF3AD}"/>
              </a:ext>
            </a:extLst>
          </p:cNvPr>
          <p:cNvSpPr/>
          <p:nvPr/>
        </p:nvSpPr>
        <p:spPr>
          <a:xfrm>
            <a:off x="4092750" y="1584157"/>
            <a:ext cx="7195780" cy="7708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Long term change to which the action will contribute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(at country, regional or sector level)</a:t>
            </a:r>
            <a:endParaRPr kumimoji="0" lang="x-none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7468DD-37A8-46B3-960E-0E0E5BFE7C13}"/>
              </a:ext>
            </a:extLst>
          </p:cNvPr>
          <p:cNvSpPr/>
          <p:nvPr/>
        </p:nvSpPr>
        <p:spPr>
          <a:xfrm>
            <a:off x="4092750" y="2479427"/>
            <a:ext cx="7195780" cy="770888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Final positive c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hange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on the target areas and in the lives of the target groups and final beneficiaries by the end of implementation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under control of the target group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BED836-8E08-4BAE-89BD-820B73875193}"/>
              </a:ext>
            </a:extLst>
          </p:cNvPr>
          <p:cNvSpPr/>
          <p:nvPr/>
        </p:nvSpPr>
        <p:spPr>
          <a:xfrm>
            <a:off x="4092750" y="3353224"/>
            <a:ext cx="7195780" cy="770888"/>
          </a:xfrm>
          <a:prstGeom prst="rect">
            <a:avLst/>
          </a:prstGeom>
          <a:solidFill>
            <a:schemeClr val="accent5">
              <a:alpha val="3053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G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oods / services or changes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directly delivered by the intervention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prstClr val="black"/>
                </a:solidFill>
                <a:latin typeface="Calibri"/>
              </a:rPr>
              <a:t>(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 control of the intervention)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A3D68E-EF5B-4049-94FF-890386A6560B}"/>
              </a:ext>
            </a:extLst>
          </p:cNvPr>
          <p:cNvSpPr/>
          <p:nvPr/>
        </p:nvSpPr>
        <p:spPr>
          <a:xfrm>
            <a:off x="4092750" y="4269065"/>
            <a:ext cx="7195780" cy="770888"/>
          </a:xfrm>
          <a:prstGeom prst="rect">
            <a:avLst/>
          </a:prstGeom>
          <a:solidFill>
            <a:schemeClr val="accent5">
              <a:alpha val="1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 the project does to produce the results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utilisation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resources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6BE42A-2AA6-4DDE-AD51-78420076CCCD}"/>
              </a:ext>
            </a:extLst>
          </p:cNvPr>
          <p:cNvSpPr/>
          <p:nvPr/>
        </p:nvSpPr>
        <p:spPr>
          <a:xfrm>
            <a:off x="4092750" y="5177475"/>
            <a:ext cx="7195780" cy="770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Financial / Human / Physical Resources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C5C8BBC1-E644-F2B7-F001-010EB678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0" y="582111"/>
            <a:ext cx="11473200" cy="619713"/>
          </a:xfrm>
        </p:spPr>
        <p:txBody>
          <a:bodyPr/>
          <a:lstStyle/>
          <a:p>
            <a:r>
              <a:rPr lang="en-GB" dirty="0"/>
              <a:t>Logical Framework Approach elements in your Concept Note</a:t>
            </a:r>
            <a:endParaRPr lang="pt-P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7D102D-F6A8-8913-0914-C3007C7CF3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5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9E4A7E90-D0FA-25A0-B801-575B399585C9}"/>
              </a:ext>
            </a:extLst>
          </p:cNvPr>
          <p:cNvSpPr/>
          <p:nvPr/>
        </p:nvSpPr>
        <p:spPr>
          <a:xfrm>
            <a:off x="394446" y="2043952"/>
            <a:ext cx="5701553" cy="4267201"/>
          </a:xfrm>
          <a:prstGeom prst="rect">
            <a:avLst/>
          </a:prstGeom>
          <a:solidFill>
            <a:srgbClr val="074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bg1"/>
              </a:solidFill>
            </a:endParaRPr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EB9BA0EA-E70E-B639-FB6D-849B891F8016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4558553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The EU Results Framework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Marcador de Posição da Imagem 7">
            <a:extLst>
              <a:ext uri="{FF2B5EF4-FFF2-40B4-BE49-F238E27FC236}">
                <a16:creationId xmlns:a16="http://schemas.microsoft.com/office/drawing/2014/main" id="{F1BF71C8-6C6B-0D5C-64C8-06B5DFEA2D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F480B67-97B4-C517-84FE-990AF7DF3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446" y="912077"/>
            <a:ext cx="10333037" cy="914151"/>
          </a:xfrm>
        </p:spPr>
        <p:txBody>
          <a:bodyPr/>
          <a:lstStyle/>
          <a:p>
            <a:r>
              <a:rPr lang="en-GB" dirty="0"/>
              <a:t>Global Europe Results Framework</a:t>
            </a:r>
            <a:endParaRPr lang="pt-PT" dirty="0"/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96E1CFA7-D966-8CFB-A741-53D8CF7FF9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3" name="Marcador de Posição do Texto 12">
            <a:extLst>
              <a:ext uri="{FF2B5EF4-FFF2-40B4-BE49-F238E27FC236}">
                <a16:creationId xmlns:a16="http://schemas.microsoft.com/office/drawing/2014/main" id="{D76D2460-407F-2999-8DB7-92E7D69C3D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7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Results Framework?</a:t>
            </a:r>
            <a:endParaRPr lang="en-GB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7268" y="1274573"/>
            <a:ext cx="11215332" cy="465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en-US" sz="2400" b="0" kern="0" dirty="0">
                <a:solidFill>
                  <a:schemeClr val="tx1"/>
                </a:solidFill>
                <a:cs typeface="Calibri" panose="020F0502020204030204" pitchFamily="34" charset="0"/>
              </a:rPr>
              <a:t>A set of </a:t>
            </a:r>
            <a:r>
              <a:rPr lang="en-US" altLang="en-US" sz="2400" kern="0" dirty="0">
                <a:solidFill>
                  <a:schemeClr val="tx2"/>
                </a:solidFill>
                <a:cs typeface="Calibri" panose="020F0502020204030204" pitchFamily="34" charset="0"/>
              </a:rPr>
              <a:t>indicators</a:t>
            </a:r>
            <a:r>
              <a:rPr lang="en-US" altLang="en-US" sz="2400" b="0" kern="0" dirty="0">
                <a:solidFill>
                  <a:schemeClr val="tx1"/>
                </a:solidFill>
                <a:cs typeface="Calibri" panose="020F0502020204030204" pitchFamily="34" charset="0"/>
              </a:rPr>
              <a:t>:</a:t>
            </a:r>
          </a:p>
          <a:p>
            <a:pPr marL="457200" lvl="1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2400" kern="0" dirty="0">
                <a:solidFill>
                  <a:schemeClr val="tx2"/>
                </a:solidFill>
                <a:cs typeface="Calibri" panose="020F0502020204030204" pitchFamily="34" charset="0"/>
              </a:rPr>
              <a:t>pre-defined</a:t>
            </a:r>
            <a:r>
              <a:rPr lang="en-US" altLang="en-US" sz="2400" b="0" kern="0" dirty="0">
                <a:solidFill>
                  <a:schemeClr val="tx1"/>
                </a:solidFill>
                <a:cs typeface="Calibri" panose="020F0502020204030204" pitchFamily="34" charset="0"/>
              </a:rPr>
              <a:t> (collectively agreed) </a:t>
            </a:r>
          </a:p>
          <a:p>
            <a:pPr marL="457200" lvl="1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2400" b="0" kern="0" dirty="0">
                <a:solidFill>
                  <a:schemeClr val="tx1"/>
                </a:solidFill>
                <a:cs typeface="Calibri" panose="020F0502020204030204" pitchFamily="34" charset="0"/>
              </a:rPr>
              <a:t>that correspond to strategic </a:t>
            </a:r>
            <a:r>
              <a:rPr lang="en-US" altLang="en-US" sz="2400" kern="0" dirty="0">
                <a:solidFill>
                  <a:schemeClr val="tx2"/>
                </a:solidFill>
                <a:cs typeface="Calibri" panose="020F0502020204030204" pitchFamily="34" charset="0"/>
              </a:rPr>
              <a:t>objectives </a:t>
            </a:r>
            <a:r>
              <a:rPr lang="en-US" altLang="en-US" sz="2400" b="0" kern="0" dirty="0">
                <a:solidFill>
                  <a:schemeClr val="tx1"/>
                </a:solidFill>
                <a:cs typeface="Calibri" panose="020F0502020204030204" pitchFamily="34" charset="0"/>
              </a:rPr>
              <a:t>(policy priorities)</a:t>
            </a:r>
          </a:p>
          <a:p>
            <a:pPr marL="457200" lvl="1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2400" b="0" kern="0" dirty="0">
                <a:solidFill>
                  <a:schemeClr val="tx1"/>
                </a:solidFill>
                <a:cs typeface="Calibri" panose="020F0502020204030204" pitchFamily="34" charset="0"/>
              </a:rPr>
              <a:t>broken down into </a:t>
            </a:r>
            <a:r>
              <a:rPr lang="en-US" altLang="en-US" sz="2400" kern="0" dirty="0">
                <a:solidFill>
                  <a:schemeClr val="tx2"/>
                </a:solidFill>
                <a:cs typeface="Calibri" panose="020F0502020204030204" pitchFamily="34" charset="0"/>
              </a:rPr>
              <a:t>expected results </a:t>
            </a:r>
            <a:r>
              <a:rPr lang="en-US" altLang="en-US" sz="2400" b="0" kern="0" dirty="0">
                <a:solidFill>
                  <a:schemeClr val="tx1"/>
                </a:solidFill>
                <a:cs typeface="Calibri" panose="020F0502020204030204" pitchFamily="34" charset="0"/>
              </a:rPr>
              <a:t>(measured by indicators with data sources, baselines &amp; targets)</a:t>
            </a:r>
          </a:p>
          <a:p>
            <a:pPr marL="457200" lvl="1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2400" b="0" kern="0" dirty="0">
                <a:solidFill>
                  <a:schemeClr val="tx1"/>
                </a:solidFill>
                <a:cs typeface="Calibri" panose="020F0502020204030204" pitchFamily="34" charset="0"/>
              </a:rPr>
              <a:t>that can be </a:t>
            </a:r>
            <a:r>
              <a:rPr lang="en-US" altLang="en-US" sz="2400" kern="0" dirty="0">
                <a:solidFill>
                  <a:schemeClr val="tx2"/>
                </a:solidFill>
                <a:cs typeface="Calibri" panose="020F0502020204030204" pitchFamily="34" charset="0"/>
              </a:rPr>
              <a:t>aggregated</a:t>
            </a:r>
            <a:r>
              <a:rPr lang="en-US" altLang="en-US" sz="2400" b="0" kern="0" dirty="0">
                <a:solidFill>
                  <a:schemeClr val="tx1"/>
                </a:solidFill>
                <a:cs typeface="Calibri" panose="020F0502020204030204" pitchFamily="34" charset="0"/>
              </a:rPr>
              <a:t> (core)</a:t>
            </a:r>
          </a:p>
          <a:p>
            <a:pPr marL="457200" lvl="1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2400" b="0" kern="0" dirty="0">
                <a:solidFill>
                  <a:schemeClr val="tx1"/>
                </a:solidFill>
                <a:cs typeface="Calibri" panose="020F0502020204030204" pitchFamily="34" charset="0"/>
              </a:rPr>
              <a:t>and are used for </a:t>
            </a:r>
            <a:r>
              <a:rPr lang="en-US" altLang="en-US" sz="2400" kern="0" dirty="0">
                <a:solidFill>
                  <a:schemeClr val="tx2"/>
                </a:solidFill>
                <a:cs typeface="Calibri" panose="020F0502020204030204" pitchFamily="34" charset="0"/>
              </a:rPr>
              <a:t>institutional reporting </a:t>
            </a:r>
            <a:r>
              <a:rPr lang="en-US" altLang="en-US" sz="2400" b="0" kern="0" dirty="0">
                <a:solidFill>
                  <a:schemeClr val="tx1"/>
                </a:solidFill>
                <a:cs typeface="Calibri" panose="020F0502020204030204" pitchFamily="34" charset="0"/>
              </a:rPr>
              <a:t>(collective achievement)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en-US" altLang="en-US" sz="2400" kern="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altLang="en-US" sz="2400" kern="0" dirty="0">
                <a:solidFill>
                  <a:schemeClr val="tx2"/>
                </a:solidFill>
                <a:cs typeface="Calibri" panose="020F0502020204030204" pitchFamily="34" charset="0"/>
              </a:rPr>
              <a:t>Examples</a:t>
            </a:r>
            <a:r>
              <a:rPr lang="en-US" altLang="en-US" sz="2400" b="0" kern="0" dirty="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altLang="en-US" sz="2400" kern="0" dirty="0">
                <a:solidFill>
                  <a:schemeClr val="tx1"/>
                </a:solidFill>
                <a:cs typeface="Calibri" panose="020F0502020204030204" pitchFamily="34" charset="0"/>
              </a:rPr>
              <a:t>EU/Global Europe  Results Framework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3C8D196-CF02-3597-6178-DD69F3DD62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456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a Imagem 8">
            <a:extLst>
              <a:ext uri="{FF2B5EF4-FFF2-40B4-BE49-F238E27FC236}">
                <a16:creationId xmlns:a16="http://schemas.microsoft.com/office/drawing/2014/main" id="{B808B672-86F1-D3CC-03CB-213C1E1DDD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ED2E5C4B-52DA-F288-6429-3515E899A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1007472"/>
            <a:ext cx="10333037" cy="914151"/>
          </a:xfrm>
        </p:spPr>
        <p:txBody>
          <a:bodyPr/>
          <a:lstStyle/>
          <a:p>
            <a:r>
              <a:rPr lang="en-GB"/>
              <a:t>Common pitfalls and recommendations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7B70992-D91D-0C71-3E78-E3AB80451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B9F5A151-36A0-1FA8-7EC1-FB8239574A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AF2ABF7-A57E-D8D5-6F9F-E3834CE1F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50C57DAA-FB55-87BF-1E66-6B2253243F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6107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40A72C0-0751-1D8F-B121-4844D1DE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Common mistakes</a:t>
            </a:r>
          </a:p>
        </p:txBody>
      </p:sp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id="{AA3561BA-79E0-B298-F52E-1E3D9265EA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000" y="1512000"/>
            <a:ext cx="11241450" cy="4647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2400" dirty="0"/>
              <a:t>The </a:t>
            </a:r>
            <a:r>
              <a:rPr lang="en-GB" sz="2400" b="1" dirty="0">
                <a:solidFill>
                  <a:schemeClr val="accent5"/>
                </a:solidFill>
              </a:rPr>
              <a:t>partnership composition </a:t>
            </a:r>
            <a:r>
              <a:rPr lang="en-GB" sz="2400" dirty="0"/>
              <a:t>does not respect the eligibility criteria;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2400" b="1" dirty="0">
                <a:solidFill>
                  <a:schemeClr val="accent5"/>
                </a:solidFill>
              </a:rPr>
              <a:t>Weak relevance of the proposal </a:t>
            </a:r>
            <a:r>
              <a:rPr lang="en-GB" sz="2400" dirty="0"/>
              <a:t>to the objectives, priorities and added value of the call (section 1.2) and to the problems in the target area/country.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2400" b="1" dirty="0">
                <a:solidFill>
                  <a:schemeClr val="accent5"/>
                </a:solidFill>
              </a:rPr>
              <a:t>Vague identification of target groups  and weak analysis of their needs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2400" b="1" dirty="0">
                <a:solidFill>
                  <a:schemeClr val="accent5"/>
                </a:solidFill>
              </a:rPr>
              <a:t>Weak design of the action</a:t>
            </a:r>
            <a:r>
              <a:rPr lang="en-GB" sz="2400" dirty="0"/>
              <a:t>: the Specific Objective is over-ambitious or vague; the design includes ambitious outputs but not sufficient or appropriate activities to achieve them; </a:t>
            </a:r>
            <a:r>
              <a:rPr lang="en-GB" sz="2400" dirty="0" smtClean="0"/>
              <a:t>too many objectives etc</a:t>
            </a:r>
            <a:endParaRPr lang="en-GB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2400" b="1" dirty="0">
                <a:solidFill>
                  <a:schemeClr val="accent5"/>
                </a:solidFill>
              </a:rPr>
              <a:t>Weak attention to risks and mitigation</a:t>
            </a:r>
            <a:r>
              <a:rPr lang="en-GB" sz="2400" dirty="0"/>
              <a:t>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2400" dirty="0"/>
              <a:t>Confused roles and </a:t>
            </a:r>
            <a:r>
              <a:rPr lang="en-GB" sz="2400" b="1" dirty="0">
                <a:solidFill>
                  <a:schemeClr val="accent5"/>
                </a:solidFill>
              </a:rPr>
              <a:t>responsibilities</a:t>
            </a:r>
            <a:r>
              <a:rPr lang="en-GB" sz="2400" dirty="0"/>
              <a:t> of the applicants;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2400" dirty="0"/>
              <a:t>Unconvincing attention to </a:t>
            </a:r>
            <a:r>
              <a:rPr lang="en-GB" sz="2400" b="1" dirty="0">
                <a:solidFill>
                  <a:schemeClr val="accent5"/>
                </a:solidFill>
              </a:rPr>
              <a:t>cross-cutting issues</a:t>
            </a:r>
            <a:r>
              <a:rPr lang="en-GB" sz="2400" dirty="0"/>
              <a:t>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2400" dirty="0"/>
              <a:t>Unrealistic </a:t>
            </a:r>
            <a:r>
              <a:rPr lang="en-GB" sz="2400" dirty="0" smtClean="0"/>
              <a:t>budget, errors in budget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GB" sz="2400" dirty="0" smtClean="0"/>
              <a:t>Forgetting to click “submit”.</a:t>
            </a:r>
            <a:endParaRPr lang="en-GB" sz="2400" dirty="0"/>
          </a:p>
          <a:p>
            <a:pPr marL="0" indent="0">
              <a:lnSpc>
                <a:spcPct val="100000"/>
              </a:lnSpc>
              <a:buNone/>
            </a:pPr>
            <a:endParaRPr lang="pt-PT" sz="2400" dirty="0"/>
          </a:p>
        </p:txBody>
      </p:sp>
      <p:pic>
        <p:nvPicPr>
          <p:cNvPr id="2" name="Gráfico 1" descr="Lâmpada e engrenagem">
            <a:extLst>
              <a:ext uri="{FF2B5EF4-FFF2-40B4-BE49-F238E27FC236}">
                <a16:creationId xmlns:a16="http://schemas.microsoft.com/office/drawing/2014/main" id="{84F8A9E6-9DC2-2B11-9CE6-BC26CBF07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2071" y="331042"/>
            <a:ext cx="1329461" cy="1329461"/>
          </a:xfrm>
          <a:prstGeom prst="rect">
            <a:avLst/>
          </a:prstGeom>
        </p:spPr>
      </p:pic>
      <p:pic>
        <p:nvPicPr>
          <p:cNvPr id="3" name="Marcador de Posição de Conteúdo 6">
            <a:extLst>
              <a:ext uri="{FF2B5EF4-FFF2-40B4-BE49-F238E27FC236}">
                <a16:creationId xmlns:a16="http://schemas.microsoft.com/office/drawing/2014/main" id="{277F5126-B7F6-51B3-F70A-6B7787C53CA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4012691"/>
            <a:ext cx="2198957" cy="265753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81FE937-AAC3-91FB-CA30-58EB1A495D0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573" y="5471109"/>
            <a:ext cx="839074" cy="850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4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5C61A-30DB-5A33-10DF-119389FC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Recommendations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4191D-E1CC-5300-55C6-DF366DA769B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397DA4E-AB4F-B6CA-2FD1-2345E0860D1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2800" dirty="0">
                <a:solidFill>
                  <a:srgbClr val="303546"/>
                </a:solidFill>
                <a:sym typeface="Open Sans Light" panose="020B0306030504020204" pitchFamily="34" charset="0"/>
              </a:rPr>
              <a:t>Do not exceed the recommended length for each section;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2800" b="1" dirty="0">
                <a:solidFill>
                  <a:schemeClr val="accent5"/>
                </a:solidFill>
                <a:sym typeface="Open Sans Light" panose="020B0306030504020204" pitchFamily="34" charset="0"/>
              </a:rPr>
              <a:t>Answer each section in order</a:t>
            </a:r>
            <a:r>
              <a:rPr lang="en-US" altLang="en-US" sz="2800" dirty="0">
                <a:solidFill>
                  <a:srgbClr val="303546"/>
                </a:solidFill>
                <a:sym typeface="Open Sans Light" panose="020B0306030504020204" pitchFamily="34" charset="0"/>
              </a:rPr>
              <a:t>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2800" dirty="0">
                <a:solidFill>
                  <a:srgbClr val="303546"/>
                </a:solidFill>
                <a:sym typeface="Open Sans Light" panose="020B0306030504020204" pitchFamily="34" charset="0"/>
              </a:rPr>
              <a:t>Don’t leave any question unanswered;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2800" dirty="0">
                <a:solidFill>
                  <a:srgbClr val="303546"/>
                </a:solidFill>
                <a:sym typeface="Open Sans Light" panose="020B0306030504020204" pitchFamily="34" charset="0"/>
              </a:rPr>
              <a:t>Check for any </a:t>
            </a:r>
            <a:r>
              <a:rPr lang="en-US" altLang="en-US" sz="2800" b="1" dirty="0">
                <a:solidFill>
                  <a:schemeClr val="accent5"/>
                </a:solidFill>
                <a:sym typeface="Open Sans Light" panose="020B0306030504020204" pitchFamily="34" charset="0"/>
              </a:rPr>
              <a:t>Q&amp;A documents </a:t>
            </a:r>
            <a:r>
              <a:rPr lang="en-US" altLang="en-US" sz="2800" dirty="0">
                <a:solidFill>
                  <a:srgbClr val="303546"/>
                </a:solidFill>
                <a:sym typeface="Open Sans Light" panose="020B0306030504020204" pitchFamily="34" charset="0"/>
              </a:rPr>
              <a:t>and </a:t>
            </a:r>
            <a:r>
              <a:rPr lang="en-US" altLang="en-US" sz="2800" b="1" dirty="0">
                <a:solidFill>
                  <a:schemeClr val="accent5"/>
                </a:solidFill>
                <a:sym typeface="Open Sans Light" panose="020B0306030504020204" pitchFamily="34" charset="0"/>
              </a:rPr>
              <a:t>updates</a:t>
            </a:r>
            <a:r>
              <a:rPr lang="en-US" altLang="en-US" sz="2800" dirty="0">
                <a:solidFill>
                  <a:srgbClr val="303546"/>
                </a:solidFill>
                <a:sym typeface="Open Sans Light" panose="020B0306030504020204" pitchFamily="34" charset="0"/>
              </a:rPr>
              <a:t> to the Call.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100000"/>
            </a:pPr>
            <a:r>
              <a:rPr lang="en-US" altLang="en-US" sz="2800" dirty="0">
                <a:solidFill>
                  <a:srgbClr val="303546"/>
                </a:solidFill>
                <a:sym typeface="Open Sans Light" panose="020B0306030504020204" pitchFamily="34" charset="0"/>
              </a:rPr>
              <a:t>Check eligibility of ALL co-applicants and affiliates. Check that no applicants are participating in more than one proposal.</a:t>
            </a:r>
          </a:p>
        </p:txBody>
      </p:sp>
      <p:pic>
        <p:nvPicPr>
          <p:cNvPr id="4" name="Gráfico 3" descr="Lâmpada e engrenagem">
            <a:extLst>
              <a:ext uri="{FF2B5EF4-FFF2-40B4-BE49-F238E27FC236}">
                <a16:creationId xmlns:a16="http://schemas.microsoft.com/office/drawing/2014/main" id="{6816A7CD-5B30-4E4B-092E-EBB0100E9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2071" y="331042"/>
            <a:ext cx="1329461" cy="1329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F2F5F9-BF90-05AD-0BC2-E35769E64B1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9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4126F-1006-2C4B-D2DD-0468B7212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158" y="1764660"/>
            <a:ext cx="10733023" cy="850938"/>
          </a:xfrm>
        </p:spPr>
        <p:txBody>
          <a:bodyPr/>
          <a:lstStyle/>
          <a:p>
            <a:r>
              <a:rPr lang="en-GB" sz="2000" dirty="0"/>
              <a:t>Overall goal: to strengthen </a:t>
            </a:r>
            <a:r>
              <a:rPr lang="en-GB" sz="2000" b="1" dirty="0"/>
              <a:t>CSOs</a:t>
            </a:r>
            <a:r>
              <a:rPr lang="en-GB" sz="2000" dirty="0"/>
              <a:t> as </a:t>
            </a:r>
            <a:r>
              <a:rPr lang="en-GB" sz="2000" b="1" dirty="0"/>
              <a:t>independent actors of good governance </a:t>
            </a:r>
            <a:r>
              <a:rPr lang="en-GB" sz="2000" dirty="0"/>
              <a:t>and </a:t>
            </a:r>
            <a:r>
              <a:rPr lang="en-GB" sz="2000" b="1" dirty="0"/>
              <a:t>development</a:t>
            </a:r>
            <a:r>
              <a:rPr lang="en-GB" sz="2000" dirty="0"/>
              <a:t> in their own right.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BB4D8D-5AAB-DF0D-6AC1-C4EBE2A45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93" y="495636"/>
            <a:ext cx="11577638" cy="369332"/>
          </a:xfrm>
        </p:spPr>
        <p:txBody>
          <a:bodyPr/>
          <a:lstStyle/>
          <a:p>
            <a:r>
              <a:rPr lang="en-GB" sz="4000" dirty="0"/>
              <a:t>Thematic programme Civil Society Organisations</a:t>
            </a:r>
            <a:endParaRPr lang="en-GB" sz="3600" dirty="0"/>
          </a:p>
        </p:txBody>
      </p:sp>
      <p:sp>
        <p:nvSpPr>
          <p:cNvPr id="16" name="Marcador de Posição do Número do Diapositivo 15">
            <a:extLst>
              <a:ext uri="{FF2B5EF4-FFF2-40B4-BE49-F238E27FC236}">
                <a16:creationId xmlns:a16="http://schemas.microsoft.com/office/drawing/2014/main" id="{404DA1C3-2863-19F2-EBE5-0A0A9FFF7B4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1A5CFE7A-68CC-267C-12A5-34CB163B90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Pentágono 23">
            <a:extLst>
              <a:ext uri="{FF2B5EF4-FFF2-40B4-BE49-F238E27FC236}">
                <a16:creationId xmlns:a16="http://schemas.microsoft.com/office/drawing/2014/main" id="{DED29379-FF22-4922-54B3-0010304CF5F4}"/>
              </a:ext>
            </a:extLst>
          </p:cNvPr>
          <p:cNvSpPr/>
          <p:nvPr/>
        </p:nvSpPr>
        <p:spPr>
          <a:xfrm>
            <a:off x="741175" y="2910516"/>
            <a:ext cx="7444445" cy="81623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The only thematic programme with a </a:t>
            </a:r>
          </a:p>
          <a:p>
            <a:r>
              <a:rPr lang="en-GB" sz="2000" dirty="0"/>
              <a:t>actor-based mandate</a:t>
            </a:r>
          </a:p>
        </p:txBody>
      </p:sp>
      <p:sp>
        <p:nvSpPr>
          <p:cNvPr id="25" name="Pentágono 24">
            <a:extLst>
              <a:ext uri="{FF2B5EF4-FFF2-40B4-BE49-F238E27FC236}">
                <a16:creationId xmlns:a16="http://schemas.microsoft.com/office/drawing/2014/main" id="{5288E8DE-873E-1261-2B90-FDC35CCC5D7F}"/>
              </a:ext>
            </a:extLst>
          </p:cNvPr>
          <p:cNvSpPr/>
          <p:nvPr/>
        </p:nvSpPr>
        <p:spPr>
          <a:xfrm>
            <a:off x="741175" y="3891116"/>
            <a:ext cx="8473145" cy="81623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Comprehensiveness and worldwide coverage</a:t>
            </a:r>
          </a:p>
        </p:txBody>
      </p:sp>
      <p:sp>
        <p:nvSpPr>
          <p:cNvPr id="26" name="Pentágono 25">
            <a:extLst>
              <a:ext uri="{FF2B5EF4-FFF2-40B4-BE49-F238E27FC236}">
                <a16:creationId xmlns:a16="http://schemas.microsoft.com/office/drawing/2014/main" id="{E8C58792-8F68-FA8F-72D3-04FAF3F775CB}"/>
              </a:ext>
            </a:extLst>
          </p:cNvPr>
          <p:cNvSpPr/>
          <p:nvPr/>
        </p:nvSpPr>
        <p:spPr>
          <a:xfrm>
            <a:off x="741174" y="4895911"/>
            <a:ext cx="9067648" cy="81623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Act independently from the consent of government</a:t>
            </a:r>
          </a:p>
        </p:txBody>
      </p:sp>
    </p:spTree>
    <p:extLst>
      <p:ext uri="{BB962C8B-B14F-4D97-AF65-F5344CB8AC3E}">
        <p14:creationId xmlns:p14="http://schemas.microsoft.com/office/powerpoint/2010/main" val="410452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68001"/>
            <a:ext cx="11074618" cy="533374"/>
          </a:xfrm>
        </p:spPr>
        <p:txBody>
          <a:bodyPr/>
          <a:lstStyle/>
          <a:p>
            <a:r>
              <a:rPr lang="en-GB" sz="3600" b="1" dirty="0" smtClean="0"/>
              <a:t>Communications and timetable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443C6FD-EE86-ED45-B454-E949F7A2DD4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39" y="5877093"/>
            <a:ext cx="839594" cy="863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60000" y="1001373"/>
            <a:ext cx="10825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79472" y="1001373"/>
            <a:ext cx="107057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Questions </a:t>
            </a:r>
            <a:r>
              <a:rPr lang="en-GB" sz="2800" dirty="0"/>
              <a:t>on this call can be submitted in writing to </a:t>
            </a:r>
            <a:r>
              <a:rPr lang="en-GB" sz="2800" u="sng" dirty="0">
                <a:hlinkClick r:id="rId3"/>
              </a:rPr>
              <a:t>delegation-Uganda-finance@eeas.europa.eu</a:t>
            </a:r>
            <a:r>
              <a:rPr lang="en-GB" sz="2800" u="sng" dirty="0"/>
              <a:t> </a:t>
            </a:r>
            <a:r>
              <a:rPr lang="en-GB" sz="2800" b="1" dirty="0"/>
              <a:t>before </a:t>
            </a:r>
            <a:r>
              <a:rPr lang="en-GB" sz="2800" b="1" dirty="0" smtClean="0"/>
              <a:t>18:00 </a:t>
            </a:r>
            <a:r>
              <a:rPr lang="en-GB" sz="2800" b="1" dirty="0"/>
              <a:t>Uganda time on </a:t>
            </a:r>
            <a:r>
              <a:rPr lang="en-GB" sz="2800" b="1" dirty="0" smtClean="0"/>
              <a:t>23 April 2024. </a:t>
            </a:r>
            <a:endParaRPr lang="en-GB" sz="2800" b="1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Questions and responses will be uploaded on DG International Partnerships and EUD websites at the latest on </a:t>
            </a:r>
            <a:r>
              <a:rPr lang="en-GB" sz="2800" b="1" dirty="0" smtClean="0"/>
              <a:t>3 </a:t>
            </a:r>
            <a:r>
              <a:rPr lang="en-GB" sz="2800" b="1" dirty="0"/>
              <a:t>May </a:t>
            </a:r>
            <a:r>
              <a:rPr lang="en-GB" sz="2800" b="1" dirty="0" smtClean="0"/>
              <a:t>2024</a:t>
            </a:r>
            <a:r>
              <a:rPr lang="en-GB" sz="2800" dirty="0" smtClean="0"/>
              <a:t>.  </a:t>
            </a:r>
            <a:endParaRPr lang="en-GB" sz="28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Info to lead applications about opening, admin checks and concept note evaluations will be sent on </a:t>
            </a:r>
            <a:r>
              <a:rPr lang="en-GB" sz="2800" dirty="0" smtClean="0"/>
              <a:t>21 </a:t>
            </a:r>
            <a:r>
              <a:rPr lang="en-GB" sz="2800" dirty="0"/>
              <a:t>June </a:t>
            </a:r>
            <a:r>
              <a:rPr lang="en-GB" sz="2800" dirty="0" smtClean="0"/>
              <a:t>2024*</a:t>
            </a:r>
            <a:endParaRPr lang="en-GB" sz="28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Invitations to submit full applications are expected to be sent on </a:t>
            </a:r>
            <a:r>
              <a:rPr lang="en-GB" sz="2800" dirty="0" smtClean="0"/>
              <a:t>21 June 2024</a:t>
            </a:r>
            <a:endParaRPr lang="en-GB" sz="28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The indicative deadline for full applications is </a:t>
            </a:r>
            <a:r>
              <a:rPr lang="en-GB" sz="2800" dirty="0" smtClean="0"/>
              <a:t>6 August 2024 </a:t>
            </a:r>
            <a:endParaRPr lang="en-GB" sz="2800" dirty="0"/>
          </a:p>
          <a:p>
            <a:pPr algn="ctr"/>
            <a:r>
              <a:rPr lang="en-GB" sz="2800" u="sng" dirty="0"/>
              <a:t>* = indicative dates; Please see guidelines (section 2.5.2) for full indicative timetable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7514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a Imagem 12">
            <a:extLst>
              <a:ext uri="{FF2B5EF4-FFF2-40B4-BE49-F238E27FC236}">
                <a16:creationId xmlns:a16="http://schemas.microsoft.com/office/drawing/2014/main" id="{20D7355B-965D-EAAB-26A4-3E230ECDBE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smtClean="0"/>
              <a:t>41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20"/>
          </p:nvPr>
        </p:nvSpPr>
        <p:spPr>
          <a:xfrm>
            <a:off x="6095999" y="2607405"/>
            <a:ext cx="5367221" cy="481949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>
              <a:spcAft>
                <a:spcPct val="50000"/>
              </a:spcAft>
              <a:defRPr/>
            </a:pPr>
            <a:r>
              <a:rPr lang="en-GB" sz="1800" kern="0" dirty="0"/>
              <a:t>Concept notes </a:t>
            </a:r>
            <a:r>
              <a:rPr lang="en-GB" sz="1800" b="1" u="sng" kern="0" dirty="0"/>
              <a:t>must be </a:t>
            </a:r>
            <a:r>
              <a:rPr lang="en-GB" sz="1800" kern="0" dirty="0"/>
              <a:t>submitted online via PROSPECT</a:t>
            </a:r>
          </a:p>
          <a:p>
            <a:pPr>
              <a:spcAft>
                <a:spcPct val="50000"/>
              </a:spcAft>
              <a:defRPr/>
            </a:pPr>
            <a:r>
              <a:rPr lang="en-GB" sz="1800" kern="0" dirty="0"/>
              <a:t>Do </a:t>
            </a:r>
            <a:r>
              <a:rPr lang="en-GB" sz="1800" b="1" u="sng" kern="0" dirty="0"/>
              <a:t>not</a:t>
            </a:r>
            <a:r>
              <a:rPr lang="en-GB" sz="1800" kern="0" dirty="0"/>
              <a:t> wait until the last day, hour, minute to submit</a:t>
            </a:r>
          </a:p>
          <a:p>
            <a:pPr>
              <a:spcAft>
                <a:spcPct val="50000"/>
              </a:spcAft>
              <a:defRPr/>
            </a:pPr>
            <a:r>
              <a:rPr lang="en-GB" sz="1800" kern="0" dirty="0"/>
              <a:t>Use the checklist </a:t>
            </a:r>
            <a:r>
              <a:rPr lang="fr-BE" altLang="en-US" sz="1800" kern="0" dirty="0"/>
              <a:t>for the concept note </a:t>
            </a:r>
            <a:r>
              <a:rPr lang="fr-BE" altLang="en-US" kern="0" dirty="0"/>
              <a:t>(last page of the  Annex A.1) </a:t>
            </a:r>
            <a:endParaRPr lang="en-GB" sz="1800" kern="0" dirty="0"/>
          </a:p>
          <a:p>
            <a:pPr>
              <a:spcAft>
                <a:spcPct val="50000"/>
              </a:spcAft>
              <a:defRPr/>
            </a:pPr>
            <a:r>
              <a:rPr lang="en-GB" sz="1800" kern="0" dirty="0"/>
              <a:t>Incomplete concept notes may be rejected</a:t>
            </a:r>
          </a:p>
          <a:p>
            <a:pPr>
              <a:lnSpc>
                <a:spcPct val="150000"/>
              </a:lnSpc>
              <a:defRPr/>
            </a:pPr>
            <a:endParaRPr lang="en-GB" kern="0" dirty="0"/>
          </a:p>
        </p:txBody>
      </p:sp>
      <p:sp>
        <p:nvSpPr>
          <p:cNvPr id="14" name="Marcador de Posição do Texto 13">
            <a:extLst>
              <a:ext uri="{FF2B5EF4-FFF2-40B4-BE49-F238E27FC236}">
                <a16:creationId xmlns:a16="http://schemas.microsoft.com/office/drawing/2014/main" id="{CC107909-61AC-D001-2323-2308E6ED74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5999" y="1049686"/>
            <a:ext cx="5367221" cy="675848"/>
          </a:xfrm>
        </p:spPr>
        <p:txBody>
          <a:bodyPr/>
          <a:lstStyle/>
          <a:p>
            <a:r>
              <a:rPr lang="pt-PT" dirty="0"/>
              <a:t>Key </a:t>
            </a:r>
            <a:r>
              <a:rPr lang="pt-PT" dirty="0" err="1"/>
              <a:t>messages</a:t>
            </a:r>
            <a:endParaRPr lang="pt-P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417DB-A699-5C57-9C98-5620EE3FF2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1064;p35">
            <a:extLst>
              <a:ext uri="{FF2B5EF4-FFF2-40B4-BE49-F238E27FC236}">
                <a16:creationId xmlns:a16="http://schemas.microsoft.com/office/drawing/2014/main" id="{62E937CC-BFC4-C799-6843-007875C31B64}"/>
              </a:ext>
            </a:extLst>
          </p:cNvPr>
          <p:cNvGrpSpPr/>
          <p:nvPr/>
        </p:nvGrpSpPr>
        <p:grpSpPr>
          <a:xfrm>
            <a:off x="341185" y="566899"/>
            <a:ext cx="4231536" cy="534573"/>
            <a:chOff x="5994410" y="3627023"/>
            <a:chExt cx="3173652" cy="400930"/>
          </a:xfrm>
        </p:grpSpPr>
        <p:sp>
          <p:nvSpPr>
            <p:cNvPr id="11" name="Google Shape;1067;p35">
              <a:extLst>
                <a:ext uri="{FF2B5EF4-FFF2-40B4-BE49-F238E27FC236}">
                  <a16:creationId xmlns:a16="http://schemas.microsoft.com/office/drawing/2014/main" id="{4C3B89FF-3D9F-AAF4-45E6-8479F67892DA}"/>
                </a:ext>
              </a:extLst>
            </p:cNvPr>
            <p:cNvSpPr/>
            <p:nvPr/>
          </p:nvSpPr>
          <p:spPr>
            <a:xfrm rot="2700000">
              <a:off x="5994410" y="3627023"/>
              <a:ext cx="400930" cy="400930"/>
            </a:xfrm>
            <a:prstGeom prst="teardrop">
              <a:avLst>
                <a:gd name="adj" fmla="val 10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72000" rIns="121900" bIns="720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69;p35">
              <a:extLst>
                <a:ext uri="{FF2B5EF4-FFF2-40B4-BE49-F238E27FC236}">
                  <a16:creationId xmlns:a16="http://schemas.microsoft.com/office/drawing/2014/main" id="{6B8267CC-C20C-E16D-1F24-29EC23F31F9F}"/>
                </a:ext>
              </a:extLst>
            </p:cNvPr>
            <p:cNvSpPr/>
            <p:nvPr/>
          </p:nvSpPr>
          <p:spPr>
            <a:xfrm>
              <a:off x="6639870" y="3676890"/>
              <a:ext cx="2528192" cy="3012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FFFF"/>
                  </a:solidFill>
                  <a:sym typeface="Fira Sans Extra Condensed Medium"/>
                </a:rPr>
                <a:t>Submission of CN</a:t>
              </a:r>
              <a:endParaRPr sz="2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Gráfico 1" descr="Lâmpada e engrenagem">
            <a:extLst>
              <a:ext uri="{FF2B5EF4-FFF2-40B4-BE49-F238E27FC236}">
                <a16:creationId xmlns:a16="http://schemas.microsoft.com/office/drawing/2014/main" id="{BB9F3E9A-8353-FECC-7322-73335F5F3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2069" y="722879"/>
            <a:ext cx="1329461" cy="1329461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058C8F51-EC97-E530-DDE2-B27B50372A53}"/>
              </a:ext>
            </a:extLst>
          </p:cNvPr>
          <p:cNvGrpSpPr/>
          <p:nvPr/>
        </p:nvGrpSpPr>
        <p:grpSpPr>
          <a:xfrm>
            <a:off x="986471" y="1551471"/>
            <a:ext cx="4110810" cy="4790049"/>
            <a:chOff x="986471" y="1551471"/>
            <a:chExt cx="4110810" cy="4790049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AB8AAA97-A5B6-D375-05AF-509CDF2B3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6471" y="1551471"/>
              <a:ext cx="4110810" cy="4790049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05300F0-42C5-5841-1419-D07BA2C88BAF}"/>
                </a:ext>
              </a:extLst>
            </p:cNvPr>
            <p:cNvSpPr/>
            <p:nvPr/>
          </p:nvSpPr>
          <p:spPr>
            <a:xfrm>
              <a:off x="1686910" y="3429000"/>
              <a:ext cx="2758966" cy="212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4169343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o Texto 12">
            <a:extLst>
              <a:ext uri="{FF2B5EF4-FFF2-40B4-BE49-F238E27FC236}">
                <a16:creationId xmlns:a16="http://schemas.microsoft.com/office/drawing/2014/main" id="{6AA92964-80BD-88E3-97C1-B5C10CCF14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Deadline for </a:t>
            </a:r>
            <a:r>
              <a:rPr kumimoji="0" lang="en-GB" sz="3200" b="1" i="0" u="sng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concept note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submission: </a:t>
            </a:r>
          </a:p>
          <a:p>
            <a:pPr marL="0" indent="0" algn="ctr">
              <a:buNone/>
              <a:defRPr/>
            </a:pPr>
            <a:r>
              <a:rPr kumimoji="0" lang="fr-BE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14 May 2024 </a:t>
            </a:r>
          </a:p>
          <a:p>
            <a:pPr marL="0" indent="0" algn="ctr">
              <a:buNone/>
              <a:defRPr/>
            </a:pPr>
            <a:r>
              <a:rPr kumimoji="0" lang="fr-BE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12:00 Brussels time</a:t>
            </a:r>
          </a:p>
          <a:p>
            <a:pPr marL="0" indent="0" algn="ctr">
              <a:buNone/>
              <a:defRPr/>
            </a:pPr>
            <a:endParaRPr kumimoji="0" lang="fr-BE" sz="3200" b="1" i="0" u="sng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3200" b="1" i="0" u="none" strike="noStrike" kern="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 minute late is late enough! </a:t>
            </a:r>
            <a:endParaRPr kumimoji="0" lang="en-GB" sz="32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B9EF835-28FE-8710-0BE4-73BA99F968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5400"/>
            <a:ext cx="511175" cy="365125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42</a:t>
            </a:fld>
            <a:endParaRPr lang="en-GB" dirty="0"/>
          </a:p>
        </p:txBody>
      </p:sp>
      <p:grpSp>
        <p:nvGrpSpPr>
          <p:cNvPr id="7" name="Google Shape;1064;p35">
            <a:extLst>
              <a:ext uri="{FF2B5EF4-FFF2-40B4-BE49-F238E27FC236}">
                <a16:creationId xmlns:a16="http://schemas.microsoft.com/office/drawing/2014/main" id="{53692F5E-8057-D20D-F5D9-30C792BD0BBF}"/>
              </a:ext>
            </a:extLst>
          </p:cNvPr>
          <p:cNvGrpSpPr/>
          <p:nvPr/>
        </p:nvGrpSpPr>
        <p:grpSpPr>
          <a:xfrm>
            <a:off x="341185" y="566899"/>
            <a:ext cx="4231536" cy="534573"/>
            <a:chOff x="5994410" y="3627023"/>
            <a:chExt cx="3173652" cy="400930"/>
          </a:xfrm>
        </p:grpSpPr>
        <p:sp>
          <p:nvSpPr>
            <p:cNvPr id="10" name="Google Shape;1067;p35">
              <a:extLst>
                <a:ext uri="{FF2B5EF4-FFF2-40B4-BE49-F238E27FC236}">
                  <a16:creationId xmlns:a16="http://schemas.microsoft.com/office/drawing/2014/main" id="{45D4A5CC-3AFF-1750-DE4B-C147DEF46AF7}"/>
                </a:ext>
              </a:extLst>
            </p:cNvPr>
            <p:cNvSpPr/>
            <p:nvPr/>
          </p:nvSpPr>
          <p:spPr>
            <a:xfrm rot="2700000">
              <a:off x="5994410" y="3627023"/>
              <a:ext cx="400930" cy="400930"/>
            </a:xfrm>
            <a:prstGeom prst="teardrop">
              <a:avLst>
                <a:gd name="adj" fmla="val 10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72000" rIns="121900" bIns="720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069;p35">
              <a:extLst>
                <a:ext uri="{FF2B5EF4-FFF2-40B4-BE49-F238E27FC236}">
                  <a16:creationId xmlns:a16="http://schemas.microsoft.com/office/drawing/2014/main" id="{25CAA864-C187-6938-93C5-B97643024223}"/>
                </a:ext>
              </a:extLst>
            </p:cNvPr>
            <p:cNvSpPr/>
            <p:nvPr/>
          </p:nvSpPr>
          <p:spPr>
            <a:xfrm>
              <a:off x="6639870" y="3676890"/>
              <a:ext cx="2528192" cy="3012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FFFF"/>
                  </a:solidFill>
                  <a:sym typeface="Fira Sans Extra Condensed Medium"/>
                </a:rPr>
                <a:t>Submission of CN</a:t>
              </a:r>
              <a:endParaRPr sz="2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5A4AFC40-00A9-24BE-1FD1-0D62B521CD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29703"/>
          <a:stretch/>
        </p:blipFill>
        <p:spPr>
          <a:xfrm>
            <a:off x="4960619" y="0"/>
            <a:ext cx="7231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41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a Imagem 7">
            <a:extLst>
              <a:ext uri="{FF2B5EF4-FFF2-40B4-BE49-F238E27FC236}">
                <a16:creationId xmlns:a16="http://schemas.microsoft.com/office/drawing/2014/main" id="{F2CD752E-D80F-513E-9145-196B46C60D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384EC6C-E9FF-16BE-E2B1-E5DDEF0F9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5C94A5A3-C953-F0DB-5C30-93AC404B03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Marcador de Posição do Texto 9">
            <a:extLst>
              <a:ext uri="{FF2B5EF4-FFF2-40B4-BE49-F238E27FC236}">
                <a16:creationId xmlns:a16="http://schemas.microsoft.com/office/drawing/2014/main" id="{9B680DF0-EB74-9B97-F735-A9BD5E1BFC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EA12B08-EACC-D1F6-03B1-DFB6A040E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125979BF-B3D1-F84F-5019-1943838CDD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39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Principles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Grant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8"/>
          </p:nvPr>
        </p:nvSpPr>
        <p:spPr>
          <a:xfrm>
            <a:off x="1348869" y="2378537"/>
            <a:ext cx="2166492" cy="3361081"/>
          </a:xfrm>
        </p:spPr>
        <p:txBody>
          <a:bodyPr/>
          <a:lstStyle/>
          <a:p>
            <a:pPr algn="l"/>
            <a:r>
              <a:rPr lang="en-GB" sz="2000" dirty="0"/>
              <a:t>Equal Treatment   &gt;  award process must be impartial</a:t>
            </a:r>
          </a:p>
          <a:p>
            <a:pPr algn="l"/>
            <a:endParaRPr lang="en-GB" dirty="0"/>
          </a:p>
        </p:txBody>
      </p:sp>
      <p:sp>
        <p:nvSpPr>
          <p:cNvPr id="10" name="Marcador de Posição do Texto 9">
            <a:extLst>
              <a:ext uri="{FF2B5EF4-FFF2-40B4-BE49-F238E27FC236}">
                <a16:creationId xmlns:a16="http://schemas.microsoft.com/office/drawing/2014/main" id="{03773061-EEAA-5D81-DF5D-F29460B6226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sz="2000" dirty="0"/>
              <a:t>Non-Retroactivity   &gt;  EU will only cover costs for activities after signature of contract</a:t>
            </a:r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67506478-171B-C876-5202-41E31D853B7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18897" y="2384030"/>
            <a:ext cx="2160692" cy="2624068"/>
          </a:xfrm>
        </p:spPr>
        <p:txBody>
          <a:bodyPr/>
          <a:lstStyle/>
          <a:p>
            <a:pPr algn="l"/>
            <a:r>
              <a:rPr lang="en-GB" sz="2000" dirty="0">
                <a:solidFill>
                  <a:schemeClr val="tx2"/>
                </a:solidFill>
              </a:rPr>
              <a:t>Co-Financing   &gt;  EU does not finance the entire operation, only up to 95% of eligible costs</a:t>
            </a:r>
          </a:p>
          <a:p>
            <a:pPr algn="l"/>
            <a:endParaRPr lang="pt-PT" dirty="0"/>
          </a:p>
        </p:txBody>
      </p:sp>
      <p:sp>
        <p:nvSpPr>
          <p:cNvPr id="14" name="Marcador de Posição do Texto 13">
            <a:extLst>
              <a:ext uri="{FF2B5EF4-FFF2-40B4-BE49-F238E27FC236}">
                <a16:creationId xmlns:a16="http://schemas.microsoft.com/office/drawing/2014/main" id="{04F37225-0453-2BBE-BD8F-0ADDB167B46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4057"/>
                </a:solidFill>
                <a:effectLst/>
                <a:uLnTx/>
                <a:uFillTx/>
                <a:latin typeface="Segoe UI Black" panose="020B0A02040204020203" pitchFamily="34" charset="0"/>
                <a:cs typeface="+mn-cs"/>
              </a:rPr>
              <a:t>Non-Profit   &gt;  non-commercial: actions may not have the purpose of generating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57"/>
                </a:solidFill>
                <a:effectLst/>
                <a:uLnTx/>
                <a:uFillTx/>
                <a:latin typeface="Segoe UI Black" panose="020B0A02040204020203" pitchFamily="34" charset="0"/>
                <a:cs typeface="+mn-cs"/>
              </a:rPr>
              <a:t>profit</a:t>
            </a:r>
          </a:p>
          <a:p>
            <a:pPr algn="l"/>
            <a:endParaRPr lang="pt-PT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C99EBA-6E45-3B3A-61D5-94E103246B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0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000" dirty="0"/>
              <a:t>Actors involved and responsibilities</a:t>
            </a:r>
            <a:endParaRPr sz="2000" dirty="0"/>
          </a:p>
        </p:txBody>
      </p:sp>
      <p:sp>
        <p:nvSpPr>
          <p:cNvPr id="20" name="Subtítulo 19">
            <a:extLst>
              <a:ext uri="{FF2B5EF4-FFF2-40B4-BE49-F238E27FC236}">
                <a16:creationId xmlns:a16="http://schemas.microsoft.com/office/drawing/2014/main" id="{2FF71508-B7B7-D737-05AF-97FC050DCFA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" dirty="0"/>
              <a:t>Who is who?</a:t>
            </a:r>
            <a:endParaRPr lang="pt-PT" dirty="0"/>
          </a:p>
        </p:txBody>
      </p:sp>
      <p:grpSp>
        <p:nvGrpSpPr>
          <p:cNvPr id="1364" name="Google Shape;1364;p41"/>
          <p:cNvGrpSpPr/>
          <p:nvPr/>
        </p:nvGrpSpPr>
        <p:grpSpPr>
          <a:xfrm>
            <a:off x="4574162" y="2920483"/>
            <a:ext cx="2548795" cy="2241976"/>
            <a:chOff x="5232995" y="2749851"/>
            <a:chExt cx="1911592" cy="1681482"/>
          </a:xfrm>
        </p:grpSpPr>
        <p:sp>
          <p:nvSpPr>
            <p:cNvPr id="1365" name="Google Shape;1365;p41"/>
            <p:cNvSpPr/>
            <p:nvPr/>
          </p:nvSpPr>
          <p:spPr>
            <a:xfrm>
              <a:off x="5496623" y="3837333"/>
              <a:ext cx="1647964" cy="5940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400" dirty="0">
                  <a:solidFill>
                    <a:schemeClr val="lt1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Co-applicant</a:t>
              </a:r>
              <a:endParaRPr sz="2400" dirty="0"/>
            </a:p>
          </p:txBody>
        </p:sp>
        <p:cxnSp>
          <p:nvCxnSpPr>
            <p:cNvPr id="1366" name="Google Shape;1366;p41"/>
            <p:cNvCxnSpPr>
              <a:cxnSpLocks/>
              <a:stCxn id="1363" idx="6"/>
            </p:cNvCxnSpPr>
            <p:nvPr/>
          </p:nvCxnSpPr>
          <p:spPr>
            <a:xfrm>
              <a:off x="5232995" y="2749851"/>
              <a:ext cx="415815" cy="916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8" name="Google Shape;1368;p41"/>
          <p:cNvGrpSpPr/>
          <p:nvPr/>
        </p:nvGrpSpPr>
        <p:grpSpPr>
          <a:xfrm>
            <a:off x="4897583" y="2212974"/>
            <a:ext cx="5034506" cy="1439466"/>
            <a:chOff x="5496625" y="1252052"/>
            <a:chExt cx="3382455" cy="748800"/>
          </a:xfrm>
        </p:grpSpPr>
        <p:sp>
          <p:nvSpPr>
            <p:cNvPr id="1369" name="Google Shape;1369;p41"/>
            <p:cNvSpPr/>
            <p:nvPr/>
          </p:nvSpPr>
          <p:spPr>
            <a:xfrm>
              <a:off x="5496625" y="1422325"/>
              <a:ext cx="1536300" cy="4113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400" dirty="0">
                  <a:solidFill>
                    <a:schemeClr val="lt1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Lead applicant</a:t>
              </a:r>
              <a:endParaRPr sz="2400" dirty="0"/>
            </a:p>
          </p:txBody>
        </p:sp>
        <p:sp>
          <p:nvSpPr>
            <p:cNvPr id="1371" name="Google Shape;1371;p41"/>
            <p:cNvSpPr txBox="1"/>
            <p:nvPr/>
          </p:nvSpPr>
          <p:spPr>
            <a:xfrm>
              <a:off x="7144661" y="1252052"/>
              <a:ext cx="1734419" cy="7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000" b="1" dirty="0">
                  <a:ea typeface="Roboto"/>
                  <a:cs typeface="Roboto"/>
                  <a:sym typeface="Roboto"/>
                </a:rPr>
                <a:t>Coordinator</a:t>
              </a:r>
              <a:r>
                <a:rPr lang="en" sz="2000" dirty="0">
                  <a:ea typeface="Roboto"/>
                  <a:cs typeface="Roboto"/>
                  <a:sym typeface="Roboto"/>
                </a:rPr>
                <a:t> and </a:t>
              </a:r>
              <a:r>
                <a:rPr lang="en" sz="2000" b="1" dirty="0">
                  <a:ea typeface="Roboto"/>
                  <a:cs typeface="Roboto"/>
                  <a:sym typeface="Roboto"/>
                </a:rPr>
                <a:t>beneficiary</a:t>
              </a:r>
              <a:r>
                <a:rPr lang="en" sz="2000" dirty="0">
                  <a:ea typeface="Roboto"/>
                  <a:cs typeface="Roboto"/>
                  <a:sym typeface="Roboto"/>
                </a:rPr>
                <a:t> of the grant contract</a:t>
              </a:r>
              <a:endParaRPr sz="2000" dirty="0"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72" name="Google Shape;1372;p41"/>
          <p:cNvGrpSpPr/>
          <p:nvPr/>
        </p:nvGrpSpPr>
        <p:grpSpPr>
          <a:xfrm>
            <a:off x="3882138" y="3718865"/>
            <a:ext cx="3214017" cy="2154933"/>
            <a:chOff x="4734075" y="3344669"/>
            <a:chExt cx="2410513" cy="1616200"/>
          </a:xfrm>
        </p:grpSpPr>
        <p:sp>
          <p:nvSpPr>
            <p:cNvPr id="1373" name="Google Shape;1373;p41"/>
            <p:cNvSpPr/>
            <p:nvPr/>
          </p:nvSpPr>
          <p:spPr>
            <a:xfrm>
              <a:off x="5496623" y="4549569"/>
              <a:ext cx="1647965" cy="4113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solidFill>
                    <a:schemeClr val="lt1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Affiliated entities</a:t>
              </a:r>
              <a:endParaRPr dirty="0"/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4734075" y="3344669"/>
              <a:ext cx="1318708" cy="411356"/>
            </a:xfrm>
            <a:custGeom>
              <a:avLst/>
              <a:gdLst/>
              <a:ahLst/>
              <a:cxnLst/>
              <a:rect l="l" t="t" r="r" b="b"/>
              <a:pathLst>
                <a:path w="55507" h="15182" fill="none" extrusionOk="0">
                  <a:moveTo>
                    <a:pt x="0" y="1"/>
                  </a:moveTo>
                  <a:lnTo>
                    <a:pt x="0" y="9371"/>
                  </a:lnTo>
                  <a:lnTo>
                    <a:pt x="55507" y="9371"/>
                  </a:lnTo>
                  <a:lnTo>
                    <a:pt x="55507" y="1518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Google Shape;1371;p41">
            <a:extLst>
              <a:ext uri="{FF2B5EF4-FFF2-40B4-BE49-F238E27FC236}">
                <a16:creationId xmlns:a16="http://schemas.microsoft.com/office/drawing/2014/main" id="{9B097D24-D042-D1A9-C717-86DA9AEB7CFF}"/>
              </a:ext>
            </a:extLst>
          </p:cNvPr>
          <p:cNvSpPr txBox="1"/>
          <p:nvPr/>
        </p:nvSpPr>
        <p:spPr>
          <a:xfrm>
            <a:off x="674190" y="3275865"/>
            <a:ext cx="20484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 dirty="0">
                <a:ea typeface="Roboto"/>
                <a:cs typeface="Roboto"/>
                <a:sym typeface="Roboto"/>
              </a:rPr>
              <a:t>Contracting Authority</a:t>
            </a:r>
            <a:endParaRPr sz="2400" b="1" dirty="0">
              <a:ea typeface="Roboto"/>
              <a:cs typeface="Roboto"/>
              <a:sym typeface="Roboto"/>
            </a:endParaRPr>
          </a:p>
        </p:txBody>
      </p:sp>
      <p:grpSp>
        <p:nvGrpSpPr>
          <p:cNvPr id="1359" name="Google Shape;1359;p41"/>
          <p:cNvGrpSpPr/>
          <p:nvPr/>
        </p:nvGrpSpPr>
        <p:grpSpPr>
          <a:xfrm>
            <a:off x="704167" y="2383671"/>
            <a:ext cx="2172152" cy="921709"/>
            <a:chOff x="2492924" y="2573740"/>
            <a:chExt cx="1629116" cy="464785"/>
          </a:xfrm>
        </p:grpSpPr>
        <p:sp>
          <p:nvSpPr>
            <p:cNvPr id="1360" name="Google Shape;1360;p41"/>
            <p:cNvSpPr/>
            <p:nvPr/>
          </p:nvSpPr>
          <p:spPr>
            <a:xfrm>
              <a:off x="2492924" y="2573740"/>
              <a:ext cx="1238263" cy="464785"/>
            </a:xfrm>
            <a:prstGeom prst="roundRect">
              <a:avLst>
                <a:gd name="adj" fmla="val 16667"/>
              </a:avLst>
            </a:prstGeom>
            <a:solidFill>
              <a:srgbClr val="0320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67" dirty="0">
                  <a:solidFill>
                    <a:schemeClr val="lt1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EU</a:t>
              </a:r>
              <a:endParaRPr sz="2400" dirty="0"/>
            </a:p>
          </p:txBody>
        </p:sp>
        <p:cxnSp>
          <p:nvCxnSpPr>
            <p:cNvPr id="1361" name="Google Shape;1361;p41"/>
            <p:cNvCxnSpPr/>
            <p:nvPr/>
          </p:nvCxnSpPr>
          <p:spPr>
            <a:xfrm>
              <a:off x="3798640" y="2832875"/>
              <a:ext cx="3234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Google Shape;1371;p41">
            <a:extLst>
              <a:ext uri="{FF2B5EF4-FFF2-40B4-BE49-F238E27FC236}">
                <a16:creationId xmlns:a16="http://schemas.microsoft.com/office/drawing/2014/main" id="{2867F6D6-8E9F-CF7A-062B-1963DAE34A50}"/>
              </a:ext>
            </a:extLst>
          </p:cNvPr>
          <p:cNvSpPr txBox="1"/>
          <p:nvPr/>
        </p:nvSpPr>
        <p:spPr>
          <a:xfrm>
            <a:off x="7250098" y="4206005"/>
            <a:ext cx="2312556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 b="1" dirty="0">
                <a:ea typeface="Roboto"/>
                <a:cs typeface="Roboto"/>
                <a:sym typeface="Roboto"/>
              </a:rPr>
              <a:t>Co-beneficiary</a:t>
            </a:r>
            <a:r>
              <a:rPr lang="en" sz="2000" dirty="0">
                <a:ea typeface="Roboto"/>
                <a:cs typeface="Roboto"/>
                <a:sym typeface="Roboto"/>
              </a:rPr>
              <a:t> of a grant contract</a:t>
            </a:r>
            <a:endParaRPr sz="2000" dirty="0">
              <a:ea typeface="Roboto"/>
              <a:cs typeface="Roboto"/>
              <a:sym typeface="Roboto"/>
            </a:endParaRPr>
          </a:p>
        </p:txBody>
      </p:sp>
      <p:sp>
        <p:nvSpPr>
          <p:cNvPr id="4" name="Parêntese Reto Direito 3">
            <a:extLst>
              <a:ext uri="{FF2B5EF4-FFF2-40B4-BE49-F238E27FC236}">
                <a16:creationId xmlns:a16="http://schemas.microsoft.com/office/drawing/2014/main" id="{2F36E88C-679A-4D57-B852-F040B10AF604}"/>
              </a:ext>
            </a:extLst>
          </p:cNvPr>
          <p:cNvSpPr/>
          <p:nvPr/>
        </p:nvSpPr>
        <p:spPr>
          <a:xfrm>
            <a:off x="9689810" y="3265739"/>
            <a:ext cx="300272" cy="1411192"/>
          </a:xfrm>
          <a:prstGeom prst="rightBracke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7C67DF-5EED-7082-F749-026CE7960608}"/>
              </a:ext>
            </a:extLst>
          </p:cNvPr>
          <p:cNvSpPr txBox="1"/>
          <p:nvPr/>
        </p:nvSpPr>
        <p:spPr>
          <a:xfrm>
            <a:off x="10117238" y="3629693"/>
            <a:ext cx="203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C000"/>
                </a:solidFill>
              </a:rPr>
              <a:t>Operational responsibility</a:t>
            </a:r>
          </a:p>
        </p:txBody>
      </p:sp>
      <p:pic>
        <p:nvPicPr>
          <p:cNvPr id="15" name="Picture 4" descr="Amazon.com : European Union (EU) Flag - 3 foot by 5 foot Polyester (New) :  Patio, Lawn &amp; Garden">
            <a:extLst>
              <a:ext uri="{FF2B5EF4-FFF2-40B4-BE49-F238E27FC236}">
                <a16:creationId xmlns:a16="http://schemas.microsoft.com/office/drawing/2014/main" id="{22DF6418-26A1-49F8-B5DB-D70E9D75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5" y="2533522"/>
            <a:ext cx="1052747" cy="70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3" name="Google Shape;1363;p41"/>
          <p:cNvSpPr>
            <a:spLocks noChangeAspect="1"/>
          </p:cNvSpPr>
          <p:nvPr/>
        </p:nvSpPr>
        <p:spPr>
          <a:xfrm>
            <a:off x="2819373" y="2200482"/>
            <a:ext cx="1440000" cy="144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b="1" dirty="0">
                <a:ea typeface="Fira Sans Extra Condensed Medium"/>
                <a:cs typeface="Fira Sans Extra Condensed Medium"/>
                <a:sym typeface="Fira Sans Extra Condensed Medium"/>
              </a:rPr>
              <a:t>Grant contract</a:t>
            </a:r>
            <a:endParaRPr b="1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4126D61C-39B2-FD43-4FA0-ADEF98B1C1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1236"/>
          <a:stretch/>
        </p:blipFill>
        <p:spPr>
          <a:xfrm>
            <a:off x="3095614" y="1580278"/>
            <a:ext cx="899669" cy="885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6BCE46-5C4F-8159-1B60-36F252B9028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1">
            <a:extLst>
              <a:ext uri="{FF2B5EF4-FFF2-40B4-BE49-F238E27FC236}">
                <a16:creationId xmlns:a16="http://schemas.microsoft.com/office/drawing/2014/main" id="{38C958D7-2C5B-3B08-E056-2421E529D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109" y="1212316"/>
            <a:ext cx="4725194" cy="7477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0" tIns="25400" rIns="108000" bIns="25400" anchor="ctr"/>
          <a:lstStyle>
            <a:lvl1pPr indent="20320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latin typeface="+mn-lt"/>
                <a:sym typeface="Open Sans Light" pitchFamily="34" charset="0"/>
              </a:rPr>
              <a:t>Grant beneficiaries are normally different from the target groups of the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8B6C7CF-E722-6395-81D5-F58161019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341272E4-3F9D-8E09-CE6E-A985F84A31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CE4DBAC8-CFEC-4145-1905-09E5D11F4F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7"/>
            <a:ext cx="12193200" cy="6857999"/>
          </a:xfrm>
        </p:spPr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0006D4-9788-9FA7-46A9-E4AD4E0C31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/>
              <a:t>Guidelines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call</a:t>
            </a:r>
            <a:r>
              <a:rPr lang="pt-PT" dirty="0"/>
              <a:t>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D05E0759-2ED4-38BA-D013-71A3AD23F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61F12779-8190-29D9-342B-57A3AA068B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576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20B3E4EF-F194-053B-EE7D-7D4690D96D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1" y="1072184"/>
            <a:ext cx="5367221" cy="675848"/>
          </a:xfrm>
        </p:spPr>
        <p:txBody>
          <a:bodyPr/>
          <a:lstStyle/>
          <a:p>
            <a:r>
              <a:rPr lang="en-GB" dirty="0"/>
              <a:t>Overall objective: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3215309-4B52-C5BF-E965-47DDA215F3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1" y="1656287"/>
            <a:ext cx="5367221" cy="481949"/>
          </a:xfrm>
        </p:spPr>
        <p:txBody>
          <a:bodyPr/>
          <a:lstStyle/>
          <a:p>
            <a:r>
              <a:rPr lang="en-GB" sz="2400" dirty="0">
                <a:latin typeface="Helvetica" pitchFamily="2" charset="0"/>
              </a:rPr>
              <a:t>T</a:t>
            </a:r>
            <a:r>
              <a:rPr lang="en-GB" sz="2400" dirty="0">
                <a:effectLst/>
                <a:latin typeface="Helvetica" pitchFamily="2" charset="0"/>
              </a:rPr>
              <a:t>o enable local civil CSOs to engage as actors of governance and development in their own right. </a:t>
            </a:r>
            <a:endParaRPr lang="en-GB" sz="2400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0BC4BAA-4C33-851C-96D9-F4CBFFF3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6CA0EB0E-0C6D-2DD3-3A74-5A9E8D5BE5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138" y="468313"/>
            <a:ext cx="11472862" cy="533400"/>
          </a:xfrm>
        </p:spPr>
        <p:txBody>
          <a:bodyPr/>
          <a:lstStyle/>
          <a:p>
            <a:r>
              <a:rPr lang="pt-PT" dirty="0" err="1"/>
              <a:t>Objectives</a:t>
            </a:r>
            <a:endParaRPr lang="pt-PT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D881E5B-4170-44D6-88E3-24CA8E3F33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22" y="6007061"/>
            <a:ext cx="839074" cy="85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Posição de Conteúdo 13">
            <a:extLst>
              <a:ext uri="{FF2B5EF4-FFF2-40B4-BE49-F238E27FC236}">
                <a16:creationId xmlns:a16="http://schemas.microsoft.com/office/drawing/2014/main" id="{1E3C5E89-4EF6-B3B5-C8DB-88B55F2CA45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1523" r="21523"/>
          <a:stretch>
            <a:fillRect/>
          </a:stretch>
        </p:blipFill>
        <p:spPr/>
      </p:pic>
      <p:sp>
        <p:nvSpPr>
          <p:cNvPr id="13" name="Marcador de Posição do Texto 5">
            <a:extLst>
              <a:ext uri="{FF2B5EF4-FFF2-40B4-BE49-F238E27FC236}">
                <a16:creationId xmlns:a16="http://schemas.microsoft.com/office/drawing/2014/main" id="{BBACA6DD-FB5D-0D4C-9812-2A5316AF1CC0}"/>
              </a:ext>
            </a:extLst>
          </p:cNvPr>
          <p:cNvSpPr txBox="1">
            <a:spLocks/>
          </p:cNvSpPr>
          <p:nvPr/>
        </p:nvSpPr>
        <p:spPr>
          <a:xfrm>
            <a:off x="6096000" y="2957595"/>
            <a:ext cx="5367221" cy="675848"/>
          </a:xfrm>
          <a:prstGeom prst="rect">
            <a:avLst/>
          </a:prstGeom>
          <a:noFill/>
        </p:spPr>
        <p:txBody>
          <a:bodyPr vert="horz" wrap="square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​"/>
              <a:defRPr sz="3200" kern="120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9906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n-cs"/>
              </a:defRPr>
            </a:lvl4pPr>
            <a:lvl5pPr marL="1438275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Specific objective:</a:t>
            </a:r>
          </a:p>
        </p:txBody>
      </p:sp>
      <p:sp>
        <p:nvSpPr>
          <p:cNvPr id="15" name="Marcador de Posição do Texto 3">
            <a:extLst>
              <a:ext uri="{FF2B5EF4-FFF2-40B4-BE49-F238E27FC236}">
                <a16:creationId xmlns:a16="http://schemas.microsoft.com/office/drawing/2014/main" id="{875FC42D-1375-D19B-5D5F-7364C8697342}"/>
              </a:ext>
            </a:extLst>
          </p:cNvPr>
          <p:cNvSpPr txBox="1">
            <a:spLocks/>
          </p:cNvSpPr>
          <p:nvPr/>
        </p:nvSpPr>
        <p:spPr>
          <a:xfrm>
            <a:off x="6096000" y="3532417"/>
            <a:ext cx="5367221" cy="2056908"/>
          </a:xfrm>
          <a:prstGeom prst="rect">
            <a:avLst/>
          </a:prstGeom>
          <a:noFill/>
        </p:spPr>
        <p:txBody>
          <a:bodyPr vert="horz" wrap="square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​"/>
              <a:defRPr lang="da-DK" sz="1800" kern="1200" smtClean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9906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n-cs"/>
              </a:defRPr>
            </a:lvl4pPr>
            <a:lvl5pPr marL="1438275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effectLst/>
                <a:latin typeface="Helvetica" pitchFamily="2" charset="0"/>
              </a:rPr>
              <a:t>To promote youth’s empowerment opportunities and participation in policy and development processes and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effectLst/>
                <a:latin typeface="Helvetica" pitchFamily="2" charset="0"/>
              </a:rPr>
              <a:t>To prevent and respond to teenage pregnancies.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415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ABF4F-6CC2-A00D-BCD8-F453824A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Call is organised into 2 lots aligned with the 2 specific objectives: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26CC23-D8B6-58E1-A5BE-28891F9A63A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Proposed actions can target only one specific objective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AE24D86-E41E-43F0-DA4A-F8BA614B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48998B9D-B68C-6DFF-03B8-6B6AE1355A91}"/>
              </a:ext>
            </a:extLst>
          </p:cNvPr>
          <p:cNvSpPr txBox="1">
            <a:spLocks/>
          </p:cNvSpPr>
          <p:nvPr/>
        </p:nvSpPr>
        <p:spPr>
          <a:xfrm>
            <a:off x="2431002" y="2222092"/>
            <a:ext cx="7424197" cy="1187607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Char char="​"/>
            </a:pPr>
            <a:r>
              <a:rPr lang="en-GB" sz="2400" u="sng" dirty="0">
                <a:solidFill>
                  <a:schemeClr val="accent4"/>
                </a:solidFill>
                <a:latin typeface="+mj-lt"/>
              </a:rPr>
              <a:t>Lot 1: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Char char="​"/>
            </a:pPr>
            <a:r>
              <a:rPr lang="en-GB" sz="2400" b="1" dirty="0">
                <a:solidFill>
                  <a:schemeClr val="accent4"/>
                </a:solidFill>
                <a:latin typeface="+mj-lt"/>
              </a:rPr>
              <a:t>Youth empowerment opportunities </a:t>
            </a:r>
            <a:r>
              <a:rPr lang="en-GB" sz="2400" dirty="0">
                <a:solidFill>
                  <a:schemeClr val="accent4"/>
                </a:solidFill>
                <a:latin typeface="+mj-lt"/>
              </a:rPr>
              <a:t>and </a:t>
            </a:r>
            <a:r>
              <a:rPr lang="en-GB" sz="2400" b="1" dirty="0">
                <a:solidFill>
                  <a:schemeClr val="accent4"/>
                </a:solidFill>
                <a:latin typeface="+mj-lt"/>
              </a:rPr>
              <a:t>participation</a:t>
            </a:r>
            <a:r>
              <a:rPr lang="en-GB" sz="2400" dirty="0">
                <a:solidFill>
                  <a:schemeClr val="accent4"/>
                </a:solidFill>
                <a:latin typeface="+mj-lt"/>
              </a:rPr>
              <a:t> in policy and development processes </a:t>
            </a:r>
          </a:p>
          <a:p>
            <a:endParaRPr lang="en-GB" sz="1800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296E2723-8BB2-F319-2F81-3B637C6EB619}"/>
              </a:ext>
            </a:extLst>
          </p:cNvPr>
          <p:cNvSpPr txBox="1">
            <a:spLocks/>
          </p:cNvSpPr>
          <p:nvPr/>
        </p:nvSpPr>
        <p:spPr>
          <a:xfrm>
            <a:off x="2431002" y="4052744"/>
            <a:ext cx="6843017" cy="958125"/>
          </a:xfrm>
          <a:prstGeom prst="rect">
            <a:avLst/>
          </a:prstGeom>
        </p:spPr>
        <p:txBody>
          <a:bodyPr vert="horz" wrap="square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Segoe UI Black" panose="020B0A02040204020203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r>
              <a:rPr lang="en-GB" sz="2400" u="sng">
                <a:latin typeface="+mj-lt"/>
              </a:rPr>
              <a:t>Lot 2: </a:t>
            </a:r>
          </a:p>
          <a:p>
            <a:r>
              <a:rPr lang="en-GB" sz="2400" b="1">
                <a:latin typeface="+mj-lt"/>
              </a:rPr>
              <a:t>Prevention</a:t>
            </a:r>
            <a:r>
              <a:rPr lang="en-GB" sz="2400">
                <a:latin typeface="+mj-lt"/>
              </a:rPr>
              <a:t> and </a:t>
            </a:r>
            <a:r>
              <a:rPr lang="en-GB" sz="2400" b="1">
                <a:latin typeface="+mj-lt"/>
              </a:rPr>
              <a:t>response</a:t>
            </a:r>
            <a:r>
              <a:rPr lang="en-GB" sz="2400">
                <a:latin typeface="+mj-lt"/>
              </a:rPr>
              <a:t> to </a:t>
            </a:r>
            <a:r>
              <a:rPr lang="en-GB" sz="2400" b="1">
                <a:latin typeface="+mj-lt"/>
              </a:rPr>
              <a:t>teenage pregnancies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E129B8F-8DCE-CD1F-C923-D3819A71FF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9208"/>
          <a:stretch/>
        </p:blipFill>
        <p:spPr>
          <a:xfrm>
            <a:off x="641468" y="1849134"/>
            <a:ext cx="1580795" cy="1582154"/>
          </a:xfrm>
          <a:prstGeom prst="rect">
            <a:avLst/>
          </a:prstGeom>
        </p:spPr>
      </p:pic>
      <p:pic>
        <p:nvPicPr>
          <p:cNvPr id="14" name="Gráfico 13" descr="Mulher grávida">
            <a:extLst>
              <a:ext uri="{FF2B5EF4-FFF2-40B4-BE49-F238E27FC236}">
                <a16:creationId xmlns:a16="http://schemas.microsoft.com/office/drawing/2014/main" id="{52775116-791C-9F7C-F92E-4EC5D7E4B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000" y="3717310"/>
            <a:ext cx="1945493" cy="19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427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pirit">
  <a:themeElements>
    <a:clrScheme name="SPIRIT">
      <a:dk1>
        <a:srgbClr val="303030"/>
      </a:dk1>
      <a:lt1>
        <a:srgbClr val="FFFFFF"/>
      </a:lt1>
      <a:dk2>
        <a:srgbClr val="004057"/>
      </a:dk2>
      <a:lt2>
        <a:srgbClr val="E7F1F5"/>
      </a:lt2>
      <a:accent1>
        <a:srgbClr val="B7D6E1"/>
      </a:accent1>
      <a:accent2>
        <a:srgbClr val="87BACE"/>
      </a:accent2>
      <a:accent3>
        <a:srgbClr val="569EBA"/>
      </a:accent3>
      <a:accent4>
        <a:srgbClr val="0E759C"/>
      </a:accent4>
      <a:accent5>
        <a:srgbClr val="0A526D"/>
      </a:accent5>
      <a:accent6>
        <a:srgbClr val="80D0DB"/>
      </a:accent6>
      <a:hlink>
        <a:srgbClr val="1B10F8"/>
      </a:hlink>
      <a:folHlink>
        <a:srgbClr val="800080"/>
      </a:folHlink>
    </a:clrScheme>
    <a:fontScheme name="NIRAS Theme Font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_Ny" id="{927BD6AA-0250-4427-A89E-958D4C582490}" vid="{8C034DB2-14B5-4727-8340-AAD5990530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ab2600de-030e-40a3-a341-c72395049305" ContentTypeId="0x010100DCD90FCC66DA8F4C882C689D6817D41B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DCD90FCC66DA8F4C882C689D6817D41B00AB83BD19BD1AE94E9A733041E49EE7C7" ma:contentTypeVersion="29" ma:contentTypeDescription="Create a new document." ma:contentTypeScope="" ma:versionID="08bc3259c18d4b042b4932434ba56f71">
  <xsd:schema xmlns:xsd="http://www.w3.org/2001/XMLSchema" xmlns:xs="http://www.w3.org/2001/XMLSchema" xmlns:p="http://schemas.microsoft.com/office/2006/metadata/properties" xmlns:ns2="36389baf-d775-4142-9ba9-987d54fbb0d5" xmlns:ns3="bb22535d-ea87-42eb-94e4-3f253b23806f" xmlns:ns4="a40437ba-405f-46b6-95bc-1f916736de52" targetNamespace="http://schemas.microsoft.com/office/2006/metadata/properties" ma:root="true" ma:fieldsID="7f467c41f652bb0f0f4f186453425de9" ns2:_="" ns3:_="" ns4:_="">
    <xsd:import namespace="36389baf-d775-4142-9ba9-987d54fbb0d5"/>
    <xsd:import namespace="bb22535d-ea87-42eb-94e4-3f253b23806f"/>
    <xsd:import namespace="a40437ba-405f-46b6-95bc-1f916736de52"/>
    <xsd:element name="properties">
      <xsd:complexType>
        <xsd:sequence>
          <xsd:element name="documentManagement">
            <xsd:complexType>
              <xsd:all>
                <xsd:element ref="ns2:NIRASProjectID" minOccurs="0"/>
                <xsd:element ref="ns2:NIRASCreatedDate" minOccurs="0"/>
                <xsd:element ref="ns2:DocumentRevisionId" minOccurs="0"/>
                <xsd:element ref="ns2:DocumentRevisionIdPublished" minOccurs="0"/>
                <xsd:element ref="ns2:NIRASRevisionDate" minOccurs="0"/>
                <xsd:element ref="ns2:NIRASScaleTxt" minOccurs="0"/>
                <xsd:element ref="ns2:NIRASSortOrder" minOccurs="0"/>
                <xsd:element ref="ns2:Delivery" minOccurs="0"/>
                <xsd:element ref="ns2:NIRASDocumentNo" minOccurs="0"/>
                <xsd:element ref="ns2:NIRASOldModifiedBy" minOccurs="0"/>
                <xsd:element ref="ns2:i5700158192d457fa5a55d94ad1f5c8a" minOccurs="0"/>
                <xsd:element ref="ns2:da20537ee97d477b961033ada76c4a82" minOccurs="0"/>
                <xsd:element ref="ns2:b20adbee33c84350ab297149ab7609e1" minOccurs="0"/>
                <xsd:element ref="ns2:TaxCatchAllLabel" minOccurs="0"/>
                <xsd:element ref="ns2:TaxCatchAll" minOccurs="0"/>
                <xsd:element ref="ns2:o7ddbb95048e4674b1961839f647280e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89baf-d775-4142-9ba9-987d54fbb0d5" elementFormDefault="qualified">
    <xsd:import namespace="http://schemas.microsoft.com/office/2006/documentManagement/types"/>
    <xsd:import namespace="http://schemas.microsoft.com/office/infopath/2007/PartnerControls"/>
    <xsd:element name="NIRASProjectID" ma:index="2" nillable="true" ma:displayName="Project ID" ma:internalName="NIRASProjectID">
      <xsd:simpleType>
        <xsd:restriction base="dms:Text"/>
      </xsd:simpleType>
    </xsd:element>
    <xsd:element name="NIRASCreatedDate" ma:index="3" nillable="true" ma:displayName="First issue date" ma:format="DateOnly" ma:internalName="NIRASCreatedDate" ma:readOnly="false">
      <xsd:simpleType>
        <xsd:restriction base="dms:DateTime"/>
      </xsd:simpleType>
    </xsd:element>
    <xsd:element name="DocumentRevisionId" ma:index="5" nillable="true" ma:displayName="Revision" ma:internalName="DocumentRevisionId">
      <xsd:simpleType>
        <xsd:restriction base="dms:Text"/>
      </xsd:simpleType>
    </xsd:element>
    <xsd:element name="DocumentRevisionIdPublished" ma:index="6" nillable="true" ma:displayName="Last published revision" ma:internalName="DocumentRevisionIdPublished">
      <xsd:simpleType>
        <xsd:restriction base="dms:Text"/>
      </xsd:simpleType>
    </xsd:element>
    <xsd:element name="NIRASRevisionDate" ma:index="7" nillable="true" ma:displayName="Revision date" ma:internalName="NIRASRevisionDate">
      <xsd:simpleType>
        <xsd:restriction base="dms:DateTime"/>
      </xsd:simpleType>
    </xsd:element>
    <xsd:element name="NIRASScaleTxt" ma:index="9" nillable="true" ma:displayName="Scale" ma:internalName="NIRASScaleTxt">
      <xsd:simpleType>
        <xsd:restriction base="dms:Text">
          <xsd:maxLength value="255"/>
        </xsd:restriction>
      </xsd:simpleType>
    </xsd:element>
    <xsd:element name="NIRASSortOrder" ma:index="11" nillable="true" ma:displayName="Sort order" ma:internalName="NIRASSortOrder">
      <xsd:simpleType>
        <xsd:restriction base="dms:Number"/>
      </xsd:simpleType>
    </xsd:element>
    <xsd:element name="Delivery" ma:index="12" nillable="true" ma:displayName="Delivery" ma:list="{d0bfa9c6-ed25-4351-9536-1e8f154e75f4}" ma:internalName="Delivery" ma:readOnly="false" ma:showField="NIRASDocListName" ma:web="bb22535d-ea87-42eb-94e4-3f253b2380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IRASDocumentNo" ma:index="13" nillable="true" ma:displayName="Old document ID" ma:description="Old document number from source system" ma:internalName="NIRASDocumentNo" ma:readOnly="false">
      <xsd:simpleType>
        <xsd:restriction base="dms:Text">
          <xsd:maxLength value="255"/>
        </xsd:restriction>
      </xsd:simpleType>
    </xsd:element>
    <xsd:element name="NIRASOldModifiedBy" ma:index="14" nillable="true" ma:displayName="Old modified by" ma:internalName="NIRASOldModifiedBy" ma:readOnly="false">
      <xsd:simpleType>
        <xsd:restriction base="dms:Text">
          <xsd:maxLength value="255"/>
        </xsd:restriction>
      </xsd:simpleType>
    </xsd:element>
    <xsd:element name="i5700158192d457fa5a55d94ad1f5c8a" ma:index="16" nillable="true" ma:taxonomy="true" ma:internalName="i5700158192d457fa5a55d94ad1f5c8a" ma:taxonomyFieldName="NIRASScale" ma:displayName="Scale_Old" ma:readOnly="false" ma:default="" ma:fieldId="{25700158-192d-457f-a5a5-5d94ad1f5c8a}" ma:sspId="ab2600de-030e-40a3-a341-c72395049305" ma:termSetId="3e7e8768-c6c9-4058-bd1b-2f646ad16e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20537ee97d477b961033ada76c4a82" ma:index="22" nillable="true" ma:taxonomy="true" ma:internalName="da20537ee97d477b961033ada76c4a82" ma:taxonomyFieldName="NIRASQAStatus" ma:displayName="QA Status" ma:readOnly="false" ma:default="" ma:fieldId="{da20537e-e97d-477b-9610-33ada76c4a82}" ma:sspId="ab2600de-030e-40a3-a341-c72395049305" ma:termSetId="94d4a05f-61b3-4765-97ef-9ba750d26c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0adbee33c84350ab297149ab7609e1" ma:index="23" nillable="true" ma:taxonomy="true" ma:internalName="b20adbee33c84350ab297149ab7609e1" ma:taxonomyFieldName="NIRASDocumentKind" ma:displayName="Document content" ma:default="" ma:fieldId="{b20adbee-33c8-4350-ab29-7149ab7609e1}" ma:taxonomyMulti="true" ma:sspId="ab2600de-030e-40a3-a341-c72395049305" ma:termSetId="0c6706ef-2aa8-49e9-8152-ee2cbb588c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4" nillable="true" ma:displayName="Taxonomy Catch All Column1" ma:hidden="true" ma:list="{5b34d4f7-1b48-446e-a495-33add3e3f08c}" ma:internalName="TaxCatchAllLabel" ma:readOnly="true" ma:showField="CatchAllDataLabel" ma:web="bb22535d-ea87-42eb-94e4-3f253b2380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5" nillable="true" ma:displayName="Taxonomy Catch All Column" ma:hidden="true" ma:list="{5b34d4f7-1b48-446e-a495-33add3e3f08c}" ma:internalName="TaxCatchAll" ma:showField="CatchAllData" ma:web="bb22535d-ea87-42eb-94e4-3f253b2380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7ddbb95048e4674b1961839f647280e" ma:index="26" nillable="true" ma:taxonomy="true" ma:internalName="o7ddbb95048e4674b1961839f647280e" ma:taxonomyFieldName="NIRASQAGroup" ma:displayName="Country" ma:readOnly="false" ma:default="" ma:fieldId="{87ddbb95-048e-4674-b196-1839f647280e}" ma:taxonomyMulti="true" ma:sspId="ab2600de-030e-40a3-a341-c72395049305" ma:termSetId="6fd9237d-65aa-4da7-afa0-2c7efb1a215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2535d-ea87-42eb-94e4-3f253b23806f" elementFormDefault="qualified">
    <xsd:import namespace="http://schemas.microsoft.com/office/2006/documentManagement/types"/>
    <xsd:import namespace="http://schemas.microsoft.com/office/infopath/2007/PartnerControls"/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437ba-405f-46b6-95bc-1f916736d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ab2600de-030e-40a3-a341-c723950493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20adbee33c84350ab297149ab7609e1 xmlns="36389baf-d775-4142-9ba9-987d54fbb0d5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6971b158-feba-49ed-a316-35dbbf67cee1</TermId>
        </TermInfo>
      </Terms>
    </b20adbee33c84350ab297149ab7609e1>
    <TaxCatchAll xmlns="36389baf-d775-4142-9ba9-987d54fbb0d5">
      <Value>11</Value>
    </TaxCatchAll>
    <o7ddbb95048e4674b1961839f647280e xmlns="36389baf-d775-4142-9ba9-987d54fbb0d5">
      <Terms xmlns="http://schemas.microsoft.com/office/infopath/2007/PartnerControls"/>
    </o7ddbb95048e4674b1961839f647280e>
    <da20537ee97d477b961033ada76c4a82 xmlns="36389baf-d775-4142-9ba9-987d54fbb0d5">
      <Terms xmlns="http://schemas.microsoft.com/office/infopath/2007/PartnerControls"/>
    </da20537ee97d477b961033ada76c4a82>
    <DocumentRevisionId xmlns="36389baf-d775-4142-9ba9-987d54fbb0d5" xsi:nil="true"/>
    <TaxCatchAllLabel xmlns="36389baf-d775-4142-9ba9-987d54fbb0d5" xsi:nil="true"/>
    <NIRASProjectID xmlns="36389baf-d775-4142-9ba9-987d54fbb0d5">10413340</NIRASProjectID>
    <NIRASCreatedDate xmlns="36389baf-d775-4142-9ba9-987d54fbb0d5" xsi:nil="true"/>
    <NIRASScaleTxt xmlns="36389baf-d775-4142-9ba9-987d54fbb0d5" xsi:nil="true"/>
    <Delivery xmlns="36389baf-d775-4142-9ba9-987d54fbb0d5" xsi:nil="true"/>
    <i5700158192d457fa5a55d94ad1f5c8a xmlns="36389baf-d775-4142-9ba9-987d54fbb0d5">
      <Terms xmlns="http://schemas.microsoft.com/office/infopath/2007/PartnerControls"/>
    </i5700158192d457fa5a55d94ad1f5c8a>
    <NIRASDocumentNo xmlns="36389baf-d775-4142-9ba9-987d54fbb0d5" xsi:nil="true"/>
    <DocumentRevisionIdPublished xmlns="36389baf-d775-4142-9ba9-987d54fbb0d5" xsi:nil="true"/>
    <NIRASRevisionDate xmlns="36389baf-d775-4142-9ba9-987d54fbb0d5" xsi:nil="true"/>
    <NIRASSortOrder xmlns="36389baf-d775-4142-9ba9-987d54fbb0d5" xsi:nil="true"/>
    <NIRASOldModifiedBy xmlns="36389baf-d775-4142-9ba9-987d54fbb0d5" xsi:nil="true"/>
    <lcf76f155ced4ddcb4097134ff3c332f xmlns="a40437ba-405f-46b6-95bc-1f916736de52">
      <Terms xmlns="http://schemas.microsoft.com/office/infopath/2007/PartnerControls"/>
    </lcf76f155ced4ddcb4097134ff3c332f>
    <_dlc_DocId xmlns="bb22535d-ea87-42eb-94e4-3f253b23806f">XJPXTY6TA6Y2-1408595408-2533</_dlc_DocId>
    <_dlc_DocIdUrl xmlns="bb22535d-ea87-42eb-94e4-3f253b23806f">
      <Url>https://niras.sharepoint.com/sites/10413340EX/_layouts/15/DocIdRedir.aspx?ID=XJPXTY6TA6Y2-1408595408-2533</Url>
      <Description>XJPXTY6TA6Y2-1408595408-2533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C8B92E9-4A0C-4A0E-99CF-605E3C9D88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31F8CC-196E-4041-8240-25D43B2D85C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57C5672-9D26-433E-8882-EBA6BB4B8D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389baf-d775-4142-9ba9-987d54fbb0d5"/>
    <ds:schemaRef ds:uri="bb22535d-ea87-42eb-94e4-3f253b23806f"/>
    <ds:schemaRef ds:uri="a40437ba-405f-46b6-95bc-1f916736d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F2D9010-5B9A-42E9-82DA-7047A8B26637}">
  <ds:schemaRefs>
    <ds:schemaRef ds:uri="http://purl.org/dc/terms/"/>
    <ds:schemaRef ds:uri="http://www.w3.org/XML/1998/namespace"/>
    <ds:schemaRef ds:uri="http://schemas.microsoft.com/office/2006/documentManagement/types"/>
    <ds:schemaRef ds:uri="a40437ba-405f-46b6-95bc-1f916736de52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36389baf-d775-4142-9ba9-987d54fbb0d5"/>
    <ds:schemaRef ds:uri="http://schemas.microsoft.com/office/infopath/2007/PartnerControls"/>
    <ds:schemaRef ds:uri="bb22535d-ea87-42eb-94e4-3f253b23806f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6502F7FC-8552-487F-9F53-548A5FB2EF6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SPIRIT</Template>
  <TotalTime>32608</TotalTime>
  <Words>4111</Words>
  <Application>Microsoft Office PowerPoint</Application>
  <PresentationFormat>Widescreen</PresentationFormat>
  <Paragraphs>508</Paragraphs>
  <Slides>43</Slides>
  <Notes>18</Notes>
  <HiddenSlides>1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5" baseType="lpstr">
      <vt:lpstr>Arial</vt:lpstr>
      <vt:lpstr>Calibri</vt:lpstr>
      <vt:lpstr>Calibri Light</vt:lpstr>
      <vt:lpstr>Fira Sans Extra Condensed Medium</vt:lpstr>
      <vt:lpstr>Gill Sans</vt:lpstr>
      <vt:lpstr>Helvetica</vt:lpstr>
      <vt:lpstr>Helvetica Light</vt:lpstr>
      <vt:lpstr>Lato</vt:lpstr>
      <vt:lpstr>Open Sans</vt:lpstr>
      <vt:lpstr>Open Sans Light</vt:lpstr>
      <vt:lpstr>Palatino Linotype</vt:lpstr>
      <vt:lpstr>Roboto</vt:lpstr>
      <vt:lpstr>Segoe UI</vt:lpstr>
      <vt:lpstr>Segoe UI Black</vt:lpstr>
      <vt:lpstr>Segoe UI Light</vt:lpstr>
      <vt:lpstr>Times</vt:lpstr>
      <vt:lpstr>Times New Roman</vt:lpstr>
      <vt:lpstr>Verdana</vt:lpstr>
      <vt:lpstr>Verdana Pro Cond Light</vt:lpstr>
      <vt:lpstr>Wingdings</vt:lpstr>
      <vt:lpstr>Spirit</vt:lpstr>
      <vt:lpstr>think-cell Slide</vt:lpstr>
      <vt:lpstr>PowerPoint Presentation</vt:lpstr>
      <vt:lpstr>Introduction </vt:lpstr>
      <vt:lpstr>PowerPoint Presentation</vt:lpstr>
      <vt:lpstr>Overall goal: to strengthen CSOs as independent actors of good governance and development in their own right.</vt:lpstr>
      <vt:lpstr>Grant contract</vt:lpstr>
      <vt:lpstr>Actors involved and responsibilities</vt:lpstr>
      <vt:lpstr>Guidelines of the call </vt:lpstr>
      <vt:lpstr>Objectives</vt:lpstr>
      <vt:lpstr>The Call is organised into 2 lots aligned with the 2 specific objectives: </vt:lpstr>
      <vt:lpstr>Location of Actions</vt:lpstr>
      <vt:lpstr>PowerPoint Presentation</vt:lpstr>
      <vt:lpstr>PowerPoint Presentation</vt:lpstr>
      <vt:lpstr>PowerPoint Presentation</vt:lpstr>
      <vt:lpstr>Eligibility</vt:lpstr>
      <vt:lpstr>Eligibility criteria</vt:lpstr>
      <vt:lpstr>Number of applications allowed</vt:lpstr>
      <vt:lpstr>How to fill and submit your application </vt:lpstr>
      <vt:lpstr>PowerPoint Presentation</vt:lpstr>
      <vt:lpstr>PowerPoint Presentation</vt:lpstr>
      <vt:lpstr>Concept note form </vt:lpstr>
      <vt:lpstr>Concept note format</vt:lpstr>
      <vt:lpstr>Concept note content</vt:lpstr>
      <vt:lpstr>Build your narrative</vt:lpstr>
      <vt:lpstr>Concept note Administrative checklist evaluation</vt:lpstr>
      <vt:lpstr>Concept note Administrative check</vt:lpstr>
      <vt:lpstr>PowerPoint Presentation</vt:lpstr>
      <vt:lpstr>PowerPoint Presentation</vt:lpstr>
      <vt:lpstr>PowerPoint Presentation</vt:lpstr>
      <vt:lpstr>PowerPoint Presentation</vt:lpstr>
      <vt:lpstr>What costs are eligible?</vt:lpstr>
      <vt:lpstr>What costs are eligible?</vt:lpstr>
      <vt:lpstr>Contributions in kind</vt:lpstr>
      <vt:lpstr>Logical frame</vt:lpstr>
      <vt:lpstr>Logical Framework Approach elements in your Concept Note</vt:lpstr>
      <vt:lpstr>Global Europe Results Framework</vt:lpstr>
      <vt:lpstr>What is a Results Framework?</vt:lpstr>
      <vt:lpstr>Common pitfalls and recommendations</vt:lpstr>
      <vt:lpstr>Common mistakes</vt:lpstr>
      <vt:lpstr>Recommendations</vt:lpstr>
      <vt:lpstr>Communications and timetable</vt:lpstr>
      <vt:lpstr>PowerPoint Presentation</vt:lpstr>
      <vt:lpstr>PowerPoint Presentation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 Keld Nielsen (NKN)</dc:creator>
  <cp:lastModifiedBy>KHISA Jackie (EEAS-KAMPALA)</cp:lastModifiedBy>
  <cp:revision>96</cp:revision>
  <cp:lastPrinted>2024-04-02T07:04:46Z</cp:lastPrinted>
  <dcterms:created xsi:type="dcterms:W3CDTF">2023-01-25T11:38:08Z</dcterms:created>
  <dcterms:modified xsi:type="dcterms:W3CDTF">2024-04-09T11:01:51Z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0x010100DCD90FCC66DA8F4C882C689D6817D41B00AB83BD19BD1AE94E9A733041E49EE7C7</vt:lpwstr>
  </property>
  <property fmtid="{D5CDD505-2E9C-101B-9397-08002B2CF9AE}" pid="3" name="NIRASScale">
    <vt:lpwstr/>
  </property>
  <property fmtid="{D5CDD505-2E9C-101B-9397-08002B2CF9AE}" pid="4" name="NIRASQAStatus">
    <vt:lpwstr/>
  </property>
  <property fmtid="{D5CDD505-2E9C-101B-9397-08002B2CF9AE}" pid="5" name="NIRASDocumentKind">
    <vt:lpwstr>11;#Presentation|6971b158-feba-49ed-a316-35dbbf67cee1</vt:lpwstr>
  </property>
  <property fmtid="{D5CDD505-2E9C-101B-9397-08002B2CF9AE}" pid="6" name="ApplyLanguageRun">
    <vt:lpwstr>true</vt:lpwstr>
  </property>
  <property fmtid="{D5CDD505-2E9C-101B-9397-08002B2CF9AE}" pid="7" name="NIRASProjectPMTools">
    <vt:lpwstr>138;#Template Selector|f8f85ed3-f2c2-4df4-bb13-522266036ee7</vt:lpwstr>
  </property>
  <property fmtid="{D5CDD505-2E9C-101B-9397-08002B2CF9AE}" pid="8" name="NIRASTemplateCategory">
    <vt:lpwstr>25;#01 Basic requirements|0fb2d9c2-2509-415d-948a-3076474e677e</vt:lpwstr>
  </property>
  <property fmtid="{D5CDD505-2E9C-101B-9397-08002B2CF9AE}" pid="9" name="NIRASQAProjectAreas">
    <vt:lpwstr/>
  </property>
  <property fmtid="{D5CDD505-2E9C-101B-9397-08002B2CF9AE}" pid="10" name="NIRASTemplateSubCategory">
    <vt:lpwstr>20;#0 Common|eba7106b-01cd-4238-b24f-a49068c47cbb</vt:lpwstr>
  </property>
  <property fmtid="{D5CDD505-2E9C-101B-9397-08002B2CF9AE}" pid="11" name="Sector">
    <vt:lpwstr/>
  </property>
  <property fmtid="{D5CDD505-2E9C-101B-9397-08002B2CF9AE}" pid="12" name="NIRASQASelection">
    <vt:lpwstr/>
  </property>
  <property fmtid="{D5CDD505-2E9C-101B-9397-08002B2CF9AE}" pid="13" name="_dlc_DocIdItemGuid">
    <vt:lpwstr>51ecfaf8-48d8-459c-93f3-0389711270df</vt:lpwstr>
  </property>
  <property fmtid="{D5CDD505-2E9C-101B-9397-08002B2CF9AE}" pid="14" name="NIRASTemplateLanguage">
    <vt:lpwstr>1;#da|85a7bdcc-6054-47c4-b67d-6b01964d4c3f;#4;#de|8975ef33-90de-4067-b9e8-c85fbc675a5f;#5;#en|0e930e54-c504-4d4f-b36d-e0434a2d60d0;#7;#fi|156afc77-e8bb-4a24-bc8b-1c9f0acb2cef;#6;#fr|d6031392-5fa7-4934-b579-f779cc818091;#101;#nl|45f32878-6eb9-427b-b6cc-e2c</vt:lpwstr>
  </property>
  <property fmtid="{D5CDD505-2E9C-101B-9397-08002B2CF9AE}" pid="15" name="NIRASQAGroup">
    <vt:lpwstr/>
  </property>
  <property fmtid="{D5CDD505-2E9C-101B-9397-08002B2CF9AE}" pid="16" name="MediaServiceImageTags">
    <vt:lpwstr/>
  </property>
  <property fmtid="{D5CDD505-2E9C-101B-9397-08002B2CF9AE}" pid="17" name="_dlc_DocId_src">
    <vt:lpwstr>{Module.FooterText}</vt:lpwstr>
  </property>
  <property fmtid="{D5CDD505-2E9C-101B-9397-08002B2CF9AE}" pid="18" name="_dlc_DocId">
    <vt:lpwstr>XJPXTY6TA6Y2-1408595408-2533</vt:lpwstr>
  </property>
</Properties>
</file>