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6" autoAdjust="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F0CBA-8DA7-4867-827D-BF1C48797AC5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4756-B445-4CD3-BA1C-01BDCF695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15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86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73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30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2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25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28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95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6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24756-B445-4CD3-BA1C-01BDCF6957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11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EEF2-B9BB-4215-82FD-2B515E734C53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67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1686-E5B4-4F2B-B489-263A6E30D70A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72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B484-484F-4626-9E49-9244F899FD7F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77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2BA1-2981-4FE8-984B-6818329A6097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19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5971-6CF8-4056-B428-CBB87D681861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41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FCC3-5C64-4491-BF34-88E63A5F3F13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97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7D3-929E-49BF-BCFA-993FFF08A256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6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6514-F9D9-4D17-8A4A-7923228C7077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07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275-8810-497D-ABCF-D9723975584C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01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BE3-CB20-4337-8B12-A26491605F0A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158A-5BC3-4EA9-B3A1-B5FF1EC9562D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3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1E60-4F7C-4ACB-B4D1-E3029C2B3802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Presented by Mrs. Toki Mabogunje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A525-EFCA-4977-A3F5-B10046068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09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CREATING AN ENABLING BUSINESS ENVIRONMENT FOR WOMEN ENTREPRENEURS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7542"/>
            <a:ext cx="6474371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8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302" y="1752600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1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CREATING AN ENABLING ENVIRONMENT FOR WOMEN’S ECONOMIC EMPOWERMENT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Promote and enact legislative and administrative reforms to ensure women’s equal rights to economic and productive resources, including to inheritance and access to, control over and/or ownership of land and other property, credit and other financial services, information and communication technologies and other forms of technology and capacity building to </a:t>
            </a:r>
            <a:r>
              <a:rPr lang="en-US" sz="2800" dirty="0" err="1" smtClean="0"/>
              <a:t>utilise</a:t>
            </a:r>
            <a:r>
              <a:rPr lang="en-US" sz="2800" dirty="0" smtClean="0"/>
              <a:t> and </a:t>
            </a:r>
            <a:r>
              <a:rPr lang="en-US" sz="2800" dirty="0" err="1" smtClean="0"/>
              <a:t>maximise</a:t>
            </a:r>
            <a:r>
              <a:rPr lang="en-US" sz="2800" dirty="0" smtClean="0"/>
              <a:t> the potential of these services/assets.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8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CREATING AN ENABLING ENVIRONMENT FOR WOMEN’S ECONOMIC EMPOWERMENT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 strategies to support women entrepreneurs and women-owned businesses, including by improving women’s equal access to finance and expanding trade opportunities for women producers</a:t>
            </a:r>
          </a:p>
          <a:p>
            <a:r>
              <a:rPr lang="en-US" sz="2800" dirty="0" smtClean="0"/>
              <a:t>Enforce core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standards and anti-discrimination laws for decent work, including ensuring minimum wage legislation and equal pay for work of equal value.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6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CREATING AN ENABLING ENVIRONMENT FOR WOMEN’S ECONOMIC EMPOWERMENT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women’s equal rights, access and opportunities for leadership and decision making in all sectors.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8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NIGERIAN GOVERNMENT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National Action Plan (NAP) on Women, Peace and Security</a:t>
            </a:r>
          </a:p>
          <a:p>
            <a:r>
              <a:rPr lang="en-US" dirty="0" smtClean="0"/>
              <a:t>The National Action Plan (January 2017 – June 2019)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0181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02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PRESIDENTIAL ENABLING BUSINESS ENVIRONMENT COUNCIL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Starting a business</a:t>
            </a:r>
          </a:p>
          <a:p>
            <a:r>
              <a:rPr lang="en-US" dirty="0" smtClean="0"/>
              <a:t>Construction Permits</a:t>
            </a:r>
          </a:p>
          <a:p>
            <a:r>
              <a:rPr lang="en-US" dirty="0" smtClean="0"/>
              <a:t>Getting Electricity</a:t>
            </a:r>
          </a:p>
          <a:p>
            <a:r>
              <a:rPr lang="en-US" dirty="0" smtClean="0"/>
              <a:t>Registering property</a:t>
            </a:r>
          </a:p>
          <a:p>
            <a:r>
              <a:rPr lang="en-US" dirty="0" smtClean="0"/>
              <a:t>Getting Credit</a:t>
            </a:r>
          </a:p>
          <a:p>
            <a:r>
              <a:rPr lang="en-US" dirty="0" smtClean="0"/>
              <a:t>Paying taxes</a:t>
            </a:r>
          </a:p>
          <a:p>
            <a:r>
              <a:rPr lang="en-US" dirty="0" smtClean="0"/>
              <a:t>Trading across borders</a:t>
            </a:r>
          </a:p>
          <a:p>
            <a:r>
              <a:rPr lang="en-US" dirty="0" smtClean="0"/>
              <a:t>Entry and exit of people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5930"/>
            <a:ext cx="4038600" cy="2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2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42406"/>
            <a:ext cx="39751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16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THE EXECUTIVE 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Collateral Registry Act</a:t>
            </a:r>
          </a:p>
          <a:p>
            <a:r>
              <a:rPr lang="en-US" dirty="0" smtClean="0"/>
              <a:t>The Credit Reporting Act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2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Mrs. Toki Mabogunje June 2017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19138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87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314</Words>
  <Application>Microsoft Office PowerPoint</Application>
  <PresentationFormat>On-screen Show (4:3)</PresentationFormat>
  <Paragraphs>45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CREATING AN ENABLING ENVIRONMENT FOR WOMEN’S ECONOMIC EMPOWERMENT</vt:lpstr>
      <vt:lpstr>CREATING AN ENABLING ENVIRONMENT FOR WOMEN’S ECONOMIC EMPOWERMENT</vt:lpstr>
      <vt:lpstr>CREATING AN ENABLING ENVIRONMENT FOR WOMEN’S ECONOMIC EMPOWERMENT</vt:lpstr>
      <vt:lpstr>THE NIGERIAN GOVERNMENT RESPONSE</vt:lpstr>
      <vt:lpstr>THE PRESIDENTIAL ENABLING BUSINESS ENVIRONMENT COUNCIL</vt:lpstr>
      <vt:lpstr>CHALLENGES</vt:lpstr>
      <vt:lpstr>THE EXECUTIVE ORDER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Toki</dc:creator>
  <cp:lastModifiedBy>Mary-Anne</cp:lastModifiedBy>
  <cp:revision>14</cp:revision>
  <dcterms:created xsi:type="dcterms:W3CDTF">2017-06-13T16:38:33Z</dcterms:created>
  <dcterms:modified xsi:type="dcterms:W3CDTF">2017-06-13T17:14:06Z</dcterms:modified>
</cp:coreProperties>
</file>