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73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77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84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09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0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25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120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2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377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A9DAC-ED9F-4DBC-99D3-522B817F8273}" type="datetimeFigureOut">
              <a:rPr lang="en-GB" smtClean="0"/>
              <a:t>06/09/2021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57B61-DEEA-46D2-AFC3-9F4EAF7CD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54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451" y="458674"/>
            <a:ext cx="6734422" cy="49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11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EEAS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TOURE MATA Aminata (EEAS-LIBREVILLE)</dc:creator>
  <cp:lastModifiedBy>TOURE MATA Aminata (EEAS-LIBREVILLE)</cp:lastModifiedBy>
  <cp:revision>1</cp:revision>
  <dcterms:created xsi:type="dcterms:W3CDTF">2021-09-06T09:39:29Z</dcterms:created>
  <dcterms:modified xsi:type="dcterms:W3CDTF">2021-09-06T09:40:44Z</dcterms:modified>
</cp:coreProperties>
</file>